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6" r:id="rId3"/>
    <p:sldId id="258" r:id="rId4"/>
    <p:sldId id="259" r:id="rId5"/>
    <p:sldId id="266" r:id="rId6"/>
    <p:sldId id="267" r:id="rId7"/>
    <p:sldId id="268" r:id="rId8"/>
    <p:sldId id="269" r:id="rId9"/>
    <p:sldId id="270"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27AB56-7D42-4212-83DF-54126F90104A}" v="113" dt="2023-04-27T15:23:31.122"/>
    <p1510:client id="{75AC5BCC-390B-42EB-BE95-70CD935BA618}" v="116" dt="2023-04-27T15:53:04.097"/>
    <p1510:client id="{86B07C78-5A95-4AAC-8EF3-DB7F8F0D8B56}" v="465" dt="2023-05-08T17:32:45.521"/>
    <p1510:client id="{A70D6181-7EEC-4B1A-B290-CC3A3B3536F4}" v="296" dt="2023-05-08T15:47:56.9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jpe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5/8/2023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4BCD5108-66A9-C111-918B-9D02F4401F55}"/>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a:t>Welcome to my presentation</a:t>
            </a:r>
          </a:p>
        </p:txBody>
      </p:sp>
      <p:sp>
        <p:nvSpPr>
          <p:cNvPr id="8"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a:extLst>
              <a:ext uri="{FF2B5EF4-FFF2-40B4-BE49-F238E27FC236}">
                <a16:creationId xmlns:a16="http://schemas.microsoft.com/office/drawing/2014/main" id="{5F90F35B-866A-549D-A0E7-8C68A54A2BDF}"/>
              </a:ext>
            </a:extLst>
          </p:cNvPr>
          <p:cNvPicPr>
            <a:picLocks noChangeAspect="1"/>
          </p:cNvPicPr>
          <p:nvPr/>
        </p:nvPicPr>
        <p:blipFill rotWithShape="1">
          <a:blip r:embed="rId2"/>
          <a:srcRect r="-5" b="297"/>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904104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10" name="Freeform: Shape 9">
            <a:extLst>
              <a:ext uri="{FF2B5EF4-FFF2-40B4-BE49-F238E27FC236}">
                <a16:creationId xmlns:a16="http://schemas.microsoft.com/office/drawing/2014/main" id="{8DBEAE55-3EA1-41D7-A212-5F7D8986C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21220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2" name="Freeform: Shape 11">
            <a:extLst>
              <a:ext uri="{FF2B5EF4-FFF2-40B4-BE49-F238E27FC236}">
                <a16:creationId xmlns:a16="http://schemas.microsoft.com/office/drawing/2014/main" id="{CFC5F0E7-644F-4101-BE72-12825CF537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17551"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3" name="Picture 3" descr="A picture containing writing implement, stationary, pen&#10;&#10;Description automatically generated">
            <a:extLst>
              <a:ext uri="{FF2B5EF4-FFF2-40B4-BE49-F238E27FC236}">
                <a16:creationId xmlns:a16="http://schemas.microsoft.com/office/drawing/2014/main" id="{D065359B-121C-CF0E-AABD-939F9E893FDC}"/>
              </a:ext>
            </a:extLst>
          </p:cNvPr>
          <p:cNvPicPr>
            <a:picLocks noChangeAspect="1"/>
          </p:cNvPicPr>
          <p:nvPr/>
        </p:nvPicPr>
        <p:blipFill rotWithShape="1">
          <a:blip r:embed="rId2"/>
          <a:srcRect l="7075" r="-1" b="-1"/>
          <a:stretch/>
        </p:blipFill>
        <p:spPr>
          <a:xfrm>
            <a:off x="2644776" y="10"/>
            <a:ext cx="9547224" cy="6857990"/>
          </a:xfrm>
          <a:custGeom>
            <a:avLst/>
            <a:gdLst/>
            <a:ahLst/>
            <a:cxnLst/>
            <a:rect l="l" t="t" r="r" b="b"/>
            <a:pathLst>
              <a:path w="9547224" h="6858000">
                <a:moveTo>
                  <a:pt x="1623023" y="0"/>
                </a:moveTo>
                <a:lnTo>
                  <a:pt x="2716256" y="0"/>
                </a:lnTo>
                <a:lnTo>
                  <a:pt x="3032455" y="0"/>
                </a:lnTo>
                <a:lnTo>
                  <a:pt x="3496422" y="0"/>
                </a:lnTo>
                <a:lnTo>
                  <a:pt x="5205951" y="0"/>
                </a:lnTo>
                <a:lnTo>
                  <a:pt x="9547224" y="0"/>
                </a:lnTo>
                <a:lnTo>
                  <a:pt x="9547224" y="6858000"/>
                </a:lnTo>
                <a:lnTo>
                  <a:pt x="5205951" y="6858000"/>
                </a:lnTo>
                <a:lnTo>
                  <a:pt x="3496422" y="6858000"/>
                </a:lnTo>
                <a:lnTo>
                  <a:pt x="3032455"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
        <p:nvSpPr>
          <p:cNvPr id="14" name="Freeform: Shape 13">
            <a:extLst>
              <a:ext uri="{FF2B5EF4-FFF2-40B4-BE49-F238E27FC236}">
                <a16:creationId xmlns:a16="http://schemas.microsoft.com/office/drawing/2014/main" id="{B1F9B6B4-B0C4-45C6-A086-901C960D0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644774" y="0"/>
            <a:ext cx="2756893" cy="6858000"/>
          </a:xfrm>
          <a:custGeom>
            <a:avLst/>
            <a:gdLst>
              <a:gd name="connsiteX0" fmla="*/ 1133870 w 2756893"/>
              <a:gd name="connsiteY0" fmla="*/ 0 h 6858000"/>
              <a:gd name="connsiteX1" fmla="*/ 898082 w 2756893"/>
              <a:gd name="connsiteY1" fmla="*/ 0 h 6858000"/>
              <a:gd name="connsiteX2" fmla="*/ 920668 w 2756893"/>
              <a:gd name="connsiteY2" fmla="*/ 14997 h 6858000"/>
              <a:gd name="connsiteX3" fmla="*/ 2554961 w 2756893"/>
              <a:gd name="connsiteY3" fmla="*/ 3621656 h 6858000"/>
              <a:gd name="connsiteX4" fmla="*/ 641513 w 2756893"/>
              <a:gd name="connsiteY4" fmla="*/ 6374814 h 6858000"/>
              <a:gd name="connsiteX5" fmla="*/ 114086 w 2756893"/>
              <a:gd name="connsiteY5" fmla="*/ 6780599 h 6858000"/>
              <a:gd name="connsiteX6" fmla="*/ 0 w 2756893"/>
              <a:gd name="connsiteY6" fmla="*/ 6858000 h 6858000"/>
              <a:gd name="connsiteX7" fmla="*/ 40637 w 2756893"/>
              <a:gd name="connsiteY7" fmla="*/ 6858000 h 6858000"/>
              <a:gd name="connsiteX8" fmla="*/ 254139 w 2756893"/>
              <a:gd name="connsiteY8" fmla="*/ 6858000 h 6858000"/>
              <a:gd name="connsiteX9" fmla="*/ 365895 w 2756893"/>
              <a:gd name="connsiteY9" fmla="*/ 6780599 h 6858000"/>
              <a:gd name="connsiteX10" fmla="*/ 882543 w 2756893"/>
              <a:gd name="connsiteY10" fmla="*/ 6374814 h 6858000"/>
              <a:gd name="connsiteX11" fmla="*/ 2756893 w 2756893"/>
              <a:gd name="connsiteY11" fmla="*/ 3621656 h 6858000"/>
              <a:gd name="connsiteX12" fmla="*/ 1155994 w 2756893"/>
              <a:gd name="connsiteY12"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56893" h="6858000">
                <a:moveTo>
                  <a:pt x="1133870" y="0"/>
                </a:moveTo>
                <a:lnTo>
                  <a:pt x="898082" y="0"/>
                </a:lnTo>
                <a:lnTo>
                  <a:pt x="920668" y="14997"/>
                </a:lnTo>
                <a:cubicBezTo>
                  <a:pt x="1969257" y="754641"/>
                  <a:pt x="2554961" y="2093192"/>
                  <a:pt x="2554961" y="3621656"/>
                </a:cubicBezTo>
                <a:cubicBezTo>
                  <a:pt x="2554961" y="4969131"/>
                  <a:pt x="1606863" y="5602839"/>
                  <a:pt x="641513" y="6374814"/>
                </a:cubicBezTo>
                <a:cubicBezTo>
                  <a:pt x="465717" y="6515397"/>
                  <a:pt x="291531" y="6653108"/>
                  <a:pt x="114086" y="6780599"/>
                </a:cubicBezTo>
                <a:lnTo>
                  <a:pt x="0" y="6858000"/>
                </a:lnTo>
                <a:lnTo>
                  <a:pt x="40637" y="6858000"/>
                </a:lnTo>
                <a:lnTo>
                  <a:pt x="254139" y="6858000"/>
                </a:lnTo>
                <a:lnTo>
                  <a:pt x="365895" y="6780599"/>
                </a:lnTo>
                <a:cubicBezTo>
                  <a:pt x="539713" y="6653108"/>
                  <a:pt x="710340" y="6515397"/>
                  <a:pt x="882543" y="6374814"/>
                </a:cubicBezTo>
                <a:cubicBezTo>
                  <a:pt x="1828168" y="5602839"/>
                  <a:pt x="2756893" y="4969131"/>
                  <a:pt x="2756893" y="3621656"/>
                </a:cubicBezTo>
                <a:cubicBezTo>
                  <a:pt x="2756893" y="2093192"/>
                  <a:pt x="2183157" y="754641"/>
                  <a:pt x="1155994" y="14997"/>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94625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logo&#10;&#10;Description automatically generated">
            <a:extLst>
              <a:ext uri="{FF2B5EF4-FFF2-40B4-BE49-F238E27FC236}">
                <a16:creationId xmlns:a16="http://schemas.microsoft.com/office/drawing/2014/main" id="{0113C3FA-76D0-8593-AB54-557941F93D44}"/>
              </a:ext>
            </a:extLst>
          </p:cNvPr>
          <p:cNvPicPr>
            <a:picLocks noChangeAspect="1"/>
          </p:cNvPicPr>
          <p:nvPr/>
        </p:nvPicPr>
        <p:blipFill rotWithShape="1">
          <a:blip r:embed="rId2"/>
          <a:srcRect l="4897" r="5316"/>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5" name="TextBox 4">
            <a:extLst>
              <a:ext uri="{FF2B5EF4-FFF2-40B4-BE49-F238E27FC236}">
                <a16:creationId xmlns:a16="http://schemas.microsoft.com/office/drawing/2014/main" id="{8607447F-AB15-C124-2074-DFE5EFD9C88E}"/>
              </a:ext>
            </a:extLst>
          </p:cNvPr>
          <p:cNvSpPr txBox="1"/>
          <p:nvPr/>
        </p:nvSpPr>
        <p:spPr>
          <a:xfrm>
            <a:off x="6217866" y="2851162"/>
            <a:ext cx="5920126" cy="2245685"/>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3600" dirty="0"/>
              <a:t>Name: </a:t>
            </a:r>
            <a:r>
              <a:rPr lang="en-US" sz="3600" dirty="0" err="1"/>
              <a:t>Shajmin</a:t>
            </a:r>
            <a:r>
              <a:rPr lang="en-US" sz="3600" dirty="0"/>
              <a:t> Akter</a:t>
            </a:r>
            <a:endParaRPr lang="en-US" sz="3600" dirty="0">
              <a:cs typeface="Calibri"/>
            </a:endParaRPr>
          </a:p>
          <a:p>
            <a:pPr indent="-228600">
              <a:lnSpc>
                <a:spcPct val="90000"/>
              </a:lnSpc>
              <a:spcAft>
                <a:spcPts val="600"/>
              </a:spcAft>
              <a:buFont typeface="Arial" panose="020B0604020202020204" pitchFamily="34" charset="0"/>
              <a:buChar char="•"/>
            </a:pPr>
            <a:r>
              <a:rPr lang="en-US" sz="3600" dirty="0"/>
              <a:t>Id: 222-34-712</a:t>
            </a:r>
            <a:endParaRPr lang="en-US" sz="3600" dirty="0">
              <a:cs typeface="Calibri" panose="020F0502020204030204"/>
            </a:endParaRPr>
          </a:p>
          <a:p>
            <a:pPr indent="-228600">
              <a:lnSpc>
                <a:spcPct val="90000"/>
              </a:lnSpc>
              <a:spcAft>
                <a:spcPts val="600"/>
              </a:spcAft>
              <a:buFont typeface="Arial" panose="020B0604020202020204" pitchFamily="34" charset="0"/>
              <a:buChar char="•"/>
            </a:pPr>
            <a:r>
              <a:rPr lang="en-US" sz="3600" dirty="0">
                <a:cs typeface="Calibri" panose="020F0502020204030204"/>
              </a:rPr>
              <a:t>Section: 222A</a:t>
            </a:r>
          </a:p>
        </p:txBody>
      </p:sp>
    </p:spTree>
    <p:extLst>
      <p:ext uri="{BB962C8B-B14F-4D97-AF65-F5344CB8AC3E}">
        <p14:creationId xmlns:p14="http://schemas.microsoft.com/office/powerpoint/2010/main" val="109857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A picture containing different, several&#10;&#10;Description automatically generated">
            <a:extLst>
              <a:ext uri="{FF2B5EF4-FFF2-40B4-BE49-F238E27FC236}">
                <a16:creationId xmlns:a16="http://schemas.microsoft.com/office/drawing/2014/main" id="{2B146C3A-BF02-3815-C5FD-8C83BFBCCC81}"/>
              </a:ext>
            </a:extLst>
          </p:cNvPr>
          <p:cNvPicPr>
            <a:picLocks noChangeAspect="1"/>
          </p:cNvPicPr>
          <p:nvPr/>
        </p:nvPicPr>
        <p:blipFill rotWithShape="1">
          <a:blip r:embed="rId2"/>
          <a:srcRect l="15819" r="5832" b="7139"/>
          <a:stretch/>
        </p:blipFill>
        <p:spPr>
          <a:xfrm>
            <a:off x="3523488" y="10"/>
            <a:ext cx="8668512" cy="6857990"/>
          </a:xfrm>
          <a:prstGeom prst="rect">
            <a:avLst/>
          </a:prstGeom>
        </p:spPr>
      </p:pic>
      <p:sp>
        <p:nvSpPr>
          <p:cNvPr id="10" name="Rectangle 9">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7B7F65-88AA-6814-5520-E110A45861AC}"/>
              </a:ext>
            </a:extLst>
          </p:cNvPr>
          <p:cNvSpPr>
            <a:spLocks noGrp="1"/>
          </p:cNvSpPr>
          <p:nvPr>
            <p:ph type="title"/>
          </p:nvPr>
        </p:nvSpPr>
        <p:spPr>
          <a:xfrm>
            <a:off x="477981" y="1122363"/>
            <a:ext cx="4023360" cy="3204134"/>
          </a:xfrm>
        </p:spPr>
        <p:txBody>
          <a:bodyPr vert="horz" lIns="91440" tIns="45720" rIns="91440" bIns="45720" rtlCol="0" anchor="b">
            <a:normAutofit fontScale="90000"/>
          </a:bodyPr>
          <a:lstStyle/>
          <a:p>
            <a:r>
              <a:rPr lang="en-US" sz="4800" b="1" dirty="0">
                <a:latin typeface="Times New Roman"/>
                <a:cs typeface="Times New Roman"/>
              </a:rPr>
              <a:t>Topic</a:t>
            </a:r>
            <a:r>
              <a:rPr lang="en-US" sz="4800" dirty="0"/>
              <a:t>: </a:t>
            </a:r>
            <a:r>
              <a:rPr lang="en-US" sz="4800" dirty="0">
                <a:latin typeface="Times New Roman"/>
                <a:cs typeface="Times New Roman"/>
              </a:rPr>
              <a:t>Application of </a:t>
            </a:r>
            <a:r>
              <a:rPr lang="en-US" sz="4800" err="1">
                <a:latin typeface="Times New Roman"/>
                <a:cs typeface="Times New Roman"/>
              </a:rPr>
              <a:t>Sorting&amp;Grading</a:t>
            </a:r>
            <a:r>
              <a:rPr lang="en-US" sz="4800" dirty="0">
                <a:latin typeface="Times New Roman"/>
                <a:cs typeface="Times New Roman"/>
              </a:rPr>
              <a:t> in food industry</a:t>
            </a:r>
          </a:p>
          <a:p>
            <a:endParaRPr lang="en-US" sz="4800"/>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30346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15">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8EEC1D-6378-8DC6-0591-91C611158A08}"/>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2400" b="1" dirty="0"/>
              <a:t>Introduction: </a:t>
            </a:r>
            <a:br>
              <a:rPr lang="en-US" sz="2200" b="1" dirty="0"/>
            </a:br>
            <a:r>
              <a:rPr lang="en-US" sz="2200" dirty="0"/>
              <a:t>Sorting is a separation based on an individual physical properties of raw materials such as weight, size, shape, density, photometric property, etc. while grading is classification on the basis of quality incorporating commercial value, end use and official standards.</a:t>
            </a:r>
          </a:p>
          <a:p>
            <a:endParaRPr lang="en-US" sz="2200"/>
          </a:p>
        </p:txBody>
      </p:sp>
      <p:sp>
        <p:nvSpPr>
          <p:cNvPr id="36"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text&#10;&#10;Description automatically generated">
            <a:extLst>
              <a:ext uri="{FF2B5EF4-FFF2-40B4-BE49-F238E27FC236}">
                <a16:creationId xmlns:a16="http://schemas.microsoft.com/office/drawing/2014/main" id="{E94768DB-E229-7159-74DF-3BCB3AAD4B06}"/>
              </a:ext>
            </a:extLst>
          </p:cNvPr>
          <p:cNvPicPr>
            <a:picLocks noChangeAspect="1"/>
          </p:cNvPicPr>
          <p:nvPr/>
        </p:nvPicPr>
        <p:blipFill rotWithShape="1">
          <a:blip r:embed="rId2"/>
          <a:srcRect l="18294" r="19016"/>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89815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172A0AC-3DCE-4672-BCAF-28FEF91F6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E6F1C77-EDC9-4C5F-8C1C-62DD46BDA3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8" descr="A picture containing fruit&#10;&#10;Description automatically generated">
            <a:extLst>
              <a:ext uri="{FF2B5EF4-FFF2-40B4-BE49-F238E27FC236}">
                <a16:creationId xmlns:a16="http://schemas.microsoft.com/office/drawing/2014/main" id="{A0651F6C-FC19-5A31-2723-A5E2C3267464}"/>
              </a:ext>
            </a:extLst>
          </p:cNvPr>
          <p:cNvPicPr>
            <a:picLocks noChangeAspect="1"/>
          </p:cNvPicPr>
          <p:nvPr/>
        </p:nvPicPr>
        <p:blipFill rotWithShape="1">
          <a:blip r:embed="rId2">
            <a:alphaModFix amt="40000"/>
          </a:blip>
          <a:srcRect l="14836" r="15854"/>
          <a:stretch/>
        </p:blipFill>
        <p:spPr>
          <a:xfrm>
            <a:off x="20" y="10"/>
            <a:ext cx="8450297" cy="6857990"/>
          </a:xfrm>
          <a:prstGeom prst="rect">
            <a:avLst/>
          </a:prstGeom>
        </p:spPr>
      </p:pic>
      <p:sp>
        <p:nvSpPr>
          <p:cNvPr id="2" name="Title 1">
            <a:extLst>
              <a:ext uri="{FF2B5EF4-FFF2-40B4-BE49-F238E27FC236}">
                <a16:creationId xmlns:a16="http://schemas.microsoft.com/office/drawing/2014/main" id="{668893E3-664C-198C-86A0-3A8F57EE869B}"/>
              </a:ext>
            </a:extLst>
          </p:cNvPr>
          <p:cNvSpPr>
            <a:spLocks noGrp="1"/>
          </p:cNvSpPr>
          <p:nvPr>
            <p:ph type="ctrTitle"/>
          </p:nvPr>
        </p:nvSpPr>
        <p:spPr>
          <a:xfrm>
            <a:off x="845599" y="261552"/>
            <a:ext cx="5251316" cy="3491946"/>
          </a:xfrm>
        </p:spPr>
        <p:txBody>
          <a:bodyPr vert="horz" lIns="91440" tIns="45720" rIns="91440" bIns="45720" rtlCol="0" anchor="ctr">
            <a:normAutofit/>
          </a:bodyPr>
          <a:lstStyle/>
          <a:p>
            <a:pPr marL="457200" indent="-457200" algn="l">
              <a:buFont typeface="Wingdings"/>
              <a:buChar char="ü"/>
            </a:pPr>
            <a:r>
              <a:rPr lang="en-US" sz="3200" b="1" kern="1200" dirty="0">
                <a:solidFill>
                  <a:srgbClr val="FFFF00"/>
                </a:solidFill>
                <a:latin typeface="Times New Roman"/>
                <a:cs typeface="Times New Roman"/>
              </a:rPr>
              <a:t>Application Of Sortin</a:t>
            </a:r>
            <a:r>
              <a:rPr lang="en-US" sz="3200" kern="1200" dirty="0">
                <a:solidFill>
                  <a:srgbClr val="FFFF00"/>
                </a:solidFill>
                <a:latin typeface="Times New Roman"/>
                <a:cs typeface="Times New Roman"/>
              </a:rPr>
              <a:t>g</a:t>
            </a:r>
            <a:br>
              <a:rPr lang="en-US" sz="2100" dirty="0">
                <a:solidFill>
                  <a:srgbClr val="FFFFFF"/>
                </a:solidFill>
              </a:rPr>
            </a:br>
            <a:endParaRPr lang="en-US" sz="2800" kern="1200">
              <a:solidFill>
                <a:srgbClr val="FFFFFF"/>
              </a:solidFill>
              <a:latin typeface="Times New Roman"/>
              <a:cs typeface="Calibri Light"/>
            </a:endParaRPr>
          </a:p>
          <a:p>
            <a:pPr marL="342900" indent="-342900" algn="l">
              <a:buAutoNum type="arabicPeriod"/>
            </a:pPr>
            <a:r>
              <a:rPr lang="en-US" sz="2800" kern="1200" dirty="0">
                <a:solidFill>
                  <a:srgbClr val="FFFFFF"/>
                </a:solidFill>
                <a:latin typeface="Times New Roman"/>
                <a:cs typeface="Times New Roman"/>
              </a:rPr>
              <a:t>Sorting of raw materials</a:t>
            </a:r>
          </a:p>
          <a:p>
            <a:pPr marL="342900" indent="-342900" algn="l">
              <a:buAutoNum type="arabicPeriod"/>
            </a:pPr>
            <a:r>
              <a:rPr lang="en-US" sz="2800" kern="1200" dirty="0">
                <a:solidFill>
                  <a:srgbClr val="FFFFFF"/>
                </a:solidFill>
                <a:latin typeface="Times New Roman"/>
                <a:cs typeface="Times New Roman"/>
              </a:rPr>
              <a:t>Sorting of processed food</a:t>
            </a:r>
          </a:p>
          <a:p>
            <a:pPr marL="342900" indent="-342900" algn="l">
              <a:buAutoNum type="arabicPeriod"/>
            </a:pPr>
            <a:r>
              <a:rPr lang="en-US" sz="2800" kern="1200" dirty="0">
                <a:solidFill>
                  <a:srgbClr val="FFFFFF"/>
                </a:solidFill>
                <a:latin typeface="Times New Roman"/>
                <a:cs typeface="Times New Roman"/>
              </a:rPr>
              <a:t>Sorting of size</a:t>
            </a:r>
            <a:br>
              <a:rPr lang="en-US" sz="2800" kern="1200" dirty="0"/>
            </a:br>
            <a:r>
              <a:rPr lang="en-US" sz="2800" kern="1200" dirty="0">
                <a:solidFill>
                  <a:srgbClr val="FFFFFF"/>
                </a:solidFill>
                <a:latin typeface="+mj-lt"/>
                <a:ea typeface="+mj-ea"/>
                <a:cs typeface="+mj-cs"/>
              </a:rPr>
              <a:t> </a:t>
            </a:r>
            <a:endParaRPr lang="en-US" sz="2800" kern="1200" dirty="0">
              <a:solidFill>
                <a:srgbClr val="FFFFFF"/>
              </a:solidFill>
              <a:latin typeface="+mj-lt"/>
              <a:cs typeface="Calibri Light"/>
            </a:endParaRPr>
          </a:p>
          <a:p>
            <a:pPr algn="l"/>
            <a:endParaRPr lang="en-US" sz="2100" kern="1200">
              <a:solidFill>
                <a:srgbClr val="FFFFFF"/>
              </a:solidFill>
              <a:latin typeface="+mj-lt"/>
              <a:ea typeface="+mj-ea"/>
              <a:cs typeface="+mj-cs"/>
            </a:endParaRPr>
          </a:p>
        </p:txBody>
      </p:sp>
      <p:sp>
        <p:nvSpPr>
          <p:cNvPr id="3" name="Subtitle 2">
            <a:extLst>
              <a:ext uri="{FF2B5EF4-FFF2-40B4-BE49-F238E27FC236}">
                <a16:creationId xmlns:a16="http://schemas.microsoft.com/office/drawing/2014/main" id="{D22E1B45-4464-A9A9-273E-14F5E6AD7F36}"/>
              </a:ext>
            </a:extLst>
          </p:cNvPr>
          <p:cNvSpPr>
            <a:spLocks noGrp="1"/>
          </p:cNvSpPr>
          <p:nvPr>
            <p:ph type="subTitle" idx="1"/>
          </p:nvPr>
        </p:nvSpPr>
        <p:spPr>
          <a:xfrm>
            <a:off x="749424" y="3225920"/>
            <a:ext cx="4708397" cy="2951043"/>
          </a:xfrm>
        </p:spPr>
        <p:txBody>
          <a:bodyPr vert="horz" lIns="91440" tIns="45720" rIns="91440" bIns="45720" rtlCol="0" anchor="t">
            <a:normAutofit fontScale="92500"/>
          </a:bodyPr>
          <a:lstStyle/>
          <a:p>
            <a:pPr marL="514350" indent="-457200" algn="l">
              <a:buFont typeface="Wingdings" panose="020B0604020202020204" pitchFamily="34" charset="0"/>
              <a:buChar char="ü"/>
            </a:pPr>
            <a:r>
              <a:rPr lang="en-US" sz="3200" b="1" dirty="0">
                <a:solidFill>
                  <a:srgbClr val="FFFF00"/>
                </a:solidFill>
                <a:latin typeface="Times New Roman"/>
                <a:cs typeface="Times New Roman"/>
              </a:rPr>
              <a:t>Application Of Grading</a:t>
            </a:r>
            <a:endParaRPr lang="en-US" sz="3200" b="1" dirty="0">
              <a:cs typeface="Calibri" panose="020F0502020204030204"/>
            </a:endParaRPr>
          </a:p>
          <a:p>
            <a:pPr marL="57150" algn="l"/>
            <a:endParaRPr lang="en-US" sz="2800" dirty="0">
              <a:solidFill>
                <a:srgbClr val="FFFF00"/>
              </a:solidFill>
              <a:latin typeface="Times New Roman"/>
              <a:cs typeface="Times New Roman"/>
            </a:endParaRPr>
          </a:p>
          <a:p>
            <a:pPr marL="571500" indent="-514350" algn="l">
              <a:buAutoNum type="arabicPeriod"/>
            </a:pPr>
            <a:r>
              <a:rPr lang="en-US" sz="2800" dirty="0">
                <a:solidFill>
                  <a:srgbClr val="FFFFFF"/>
                </a:solidFill>
                <a:latin typeface="Times New Roman"/>
                <a:cs typeface="Times New Roman"/>
              </a:rPr>
              <a:t>Quality assurance</a:t>
            </a:r>
          </a:p>
          <a:p>
            <a:pPr marL="571500" indent="-514350" algn="l">
              <a:buAutoNum type="arabicPeriod"/>
            </a:pPr>
            <a:r>
              <a:rPr lang="en-US" sz="2800" dirty="0">
                <a:solidFill>
                  <a:srgbClr val="FFFFFF"/>
                </a:solidFill>
                <a:latin typeface="Times New Roman"/>
                <a:cs typeface="Times New Roman"/>
              </a:rPr>
              <a:t>Product classification</a:t>
            </a:r>
          </a:p>
          <a:p>
            <a:pPr marL="571500" indent="-514350" algn="l">
              <a:buAutoNum type="arabicPeriod"/>
            </a:pPr>
            <a:r>
              <a:rPr lang="en-US" sz="2800" dirty="0">
                <a:solidFill>
                  <a:srgbClr val="FFFFFF"/>
                </a:solidFill>
                <a:latin typeface="Times New Roman"/>
                <a:cs typeface="Times New Roman"/>
              </a:rPr>
              <a:t>Regulatory compliance</a:t>
            </a:r>
            <a:br>
              <a:rPr lang="en-US" sz="2800" dirty="0">
                <a:latin typeface="Times New Roman"/>
              </a:rPr>
            </a:br>
            <a:endParaRPr lang="en-US" sz="2000">
              <a:solidFill>
                <a:srgbClr val="FFFFFF"/>
              </a:solidFill>
              <a:cs typeface="Calibri" panose="020F0502020204030204"/>
            </a:endParaRPr>
          </a:p>
          <a:p>
            <a:pPr marL="285750" indent="-228600" algn="l">
              <a:buFont typeface="Arial" panose="020B0604020202020204" pitchFamily="34" charset="0"/>
              <a:buChar char="•"/>
            </a:pPr>
            <a:endParaRPr lang="en-US" sz="2000">
              <a:solidFill>
                <a:srgbClr val="FFFFFF"/>
              </a:solidFill>
            </a:endParaRPr>
          </a:p>
          <a:p>
            <a:pPr marL="285750" indent="-228600" algn="l">
              <a:buFont typeface="Arial" panose="020B0604020202020204" pitchFamily="34" charset="0"/>
              <a:buChar char="•"/>
            </a:pPr>
            <a:endParaRPr lang="en-US" sz="2000">
              <a:solidFill>
                <a:srgbClr val="FFFFFF"/>
              </a:solidFill>
            </a:endParaRPr>
          </a:p>
          <a:p>
            <a:pPr indent="-228600" algn="l">
              <a:buFont typeface="Arial" panose="020B0604020202020204" pitchFamily="34" charset="0"/>
              <a:buChar char="•"/>
            </a:pPr>
            <a:endParaRPr lang="en-US" sz="2000">
              <a:solidFill>
                <a:srgbClr val="FFFFFF"/>
              </a:solidFill>
            </a:endParaRPr>
          </a:p>
        </p:txBody>
      </p:sp>
      <p:pic>
        <p:nvPicPr>
          <p:cNvPr id="5" name="Picture 7" descr="A picture containing bunch, different, variety, several&#10;&#10;Description automatically generated">
            <a:extLst>
              <a:ext uri="{FF2B5EF4-FFF2-40B4-BE49-F238E27FC236}">
                <a16:creationId xmlns:a16="http://schemas.microsoft.com/office/drawing/2014/main" id="{8C460B3B-5E59-74AD-DF05-6E07B1CD831E}"/>
              </a:ext>
            </a:extLst>
          </p:cNvPr>
          <p:cNvPicPr>
            <a:picLocks noChangeAspect="1"/>
          </p:cNvPicPr>
          <p:nvPr/>
        </p:nvPicPr>
        <p:blipFill rotWithShape="1">
          <a:blip r:embed="rId3"/>
          <a:srcRect l="26686" r="24406" b="-2"/>
          <a:stretch/>
        </p:blipFill>
        <p:spPr>
          <a:xfrm>
            <a:off x="6225997"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163193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3B879B-3B2B-853A-BE94-408A9DCCA390}"/>
              </a:ext>
            </a:extLst>
          </p:cNvPr>
          <p:cNvSpPr>
            <a:spLocks noGrp="1"/>
          </p:cNvSpPr>
          <p:nvPr>
            <p:ph type="title"/>
          </p:nvPr>
        </p:nvSpPr>
        <p:spPr>
          <a:xfrm>
            <a:off x="640080" y="325369"/>
            <a:ext cx="4368602" cy="1956841"/>
          </a:xfrm>
        </p:spPr>
        <p:txBody>
          <a:bodyPr anchor="b">
            <a:normAutofit/>
          </a:bodyPr>
          <a:lstStyle/>
          <a:p>
            <a:r>
              <a:rPr lang="en-US" sz="4200" b="1" dirty="0">
                <a:latin typeface="Times New Roman"/>
                <a:cs typeface="Calibri Light"/>
              </a:rPr>
              <a:t>Techniques Used in Sorting And Grading</a:t>
            </a:r>
            <a:endParaRPr lang="en-US" sz="4200" b="1" dirty="0">
              <a:latin typeface="Times New Roman"/>
            </a:endParaRPr>
          </a:p>
        </p:txBody>
      </p:sp>
      <p:sp>
        <p:nvSpPr>
          <p:cNvPr id="2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A2B2B16-DFDA-7621-8FD0-D72739CD1CD3}"/>
              </a:ext>
            </a:extLst>
          </p:cNvPr>
          <p:cNvSpPr>
            <a:spLocks noGrp="1"/>
          </p:cNvSpPr>
          <p:nvPr>
            <p:ph idx="1"/>
          </p:nvPr>
        </p:nvSpPr>
        <p:spPr>
          <a:xfrm>
            <a:off x="640080" y="2872899"/>
            <a:ext cx="4243589" cy="3320668"/>
          </a:xfrm>
        </p:spPr>
        <p:txBody>
          <a:bodyPr vert="horz" lIns="91440" tIns="45720" rIns="91440" bIns="45720" rtlCol="0" anchor="t">
            <a:normAutofit/>
          </a:bodyPr>
          <a:lstStyle/>
          <a:p>
            <a:r>
              <a:rPr lang="en-US" dirty="0">
                <a:cs typeface="Calibri"/>
              </a:rPr>
              <a:t>Optical sorting</a:t>
            </a:r>
          </a:p>
          <a:p>
            <a:r>
              <a:rPr lang="en-US" dirty="0">
                <a:cs typeface="Calibri"/>
              </a:rPr>
              <a:t>Manual sorting</a:t>
            </a:r>
          </a:p>
          <a:p>
            <a:r>
              <a:rPr lang="en-US" dirty="0">
                <a:cs typeface="Calibri"/>
              </a:rPr>
              <a:t>Mechanical grading</a:t>
            </a:r>
          </a:p>
        </p:txBody>
      </p:sp>
      <p:pic>
        <p:nvPicPr>
          <p:cNvPr id="29" name="Picture 4" descr="Cardboard boxes on conveyor belt">
            <a:extLst>
              <a:ext uri="{FF2B5EF4-FFF2-40B4-BE49-F238E27FC236}">
                <a16:creationId xmlns:a16="http://schemas.microsoft.com/office/drawing/2014/main" id="{15BD1C10-CDC2-7CE1-4F9B-DC8A4DD55324}"/>
              </a:ext>
            </a:extLst>
          </p:cNvPr>
          <p:cNvPicPr>
            <a:picLocks noChangeAspect="1"/>
          </p:cNvPicPr>
          <p:nvPr/>
        </p:nvPicPr>
        <p:blipFill rotWithShape="1">
          <a:blip r:embed="rId2"/>
          <a:srcRect l="21226" r="11919" b="-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6526529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FA511026-8542-4AC0-9F06-134A70850B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46"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descr="A picture containing person, fresh, sale&#10;&#10;Description automatically generated">
            <a:extLst>
              <a:ext uri="{FF2B5EF4-FFF2-40B4-BE49-F238E27FC236}">
                <a16:creationId xmlns:a16="http://schemas.microsoft.com/office/drawing/2014/main" id="{0CBEC52E-CF73-DB05-FF05-6C989BF990A3}"/>
              </a:ext>
            </a:extLst>
          </p:cNvPr>
          <p:cNvPicPr>
            <a:picLocks noChangeAspect="1"/>
          </p:cNvPicPr>
          <p:nvPr/>
        </p:nvPicPr>
        <p:blipFill rotWithShape="1">
          <a:blip r:embed="rId2">
            <a:alphaModFix amt="40000"/>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5EC2C713-2055-82D4-85D6-9D287A5227E2}"/>
              </a:ext>
            </a:extLst>
          </p:cNvPr>
          <p:cNvSpPr>
            <a:spLocks noGrp="1"/>
          </p:cNvSpPr>
          <p:nvPr>
            <p:ph type="title"/>
          </p:nvPr>
        </p:nvSpPr>
        <p:spPr>
          <a:xfrm>
            <a:off x="971368" y="371719"/>
            <a:ext cx="6125964" cy="1906863"/>
          </a:xfrm>
        </p:spPr>
        <p:txBody>
          <a:bodyPr anchor="b">
            <a:normAutofit/>
          </a:bodyPr>
          <a:lstStyle/>
          <a:p>
            <a:r>
              <a:rPr lang="en-US" dirty="0">
                <a:solidFill>
                  <a:srgbClr val="FFFF00"/>
                </a:solidFill>
                <a:latin typeface="Times New Roman"/>
                <a:cs typeface="Calibri Light"/>
              </a:rPr>
              <a:t>Where sorting and grading can be used</a:t>
            </a:r>
            <a:endParaRPr lang="en-US" dirty="0">
              <a:solidFill>
                <a:srgbClr val="FFFF00"/>
              </a:solidFill>
              <a:latin typeface="Times New Roman"/>
            </a:endParaRPr>
          </a:p>
        </p:txBody>
      </p:sp>
      <p:sp>
        <p:nvSpPr>
          <p:cNvPr id="32" name="Content Placeholder 10">
            <a:extLst>
              <a:ext uri="{FF2B5EF4-FFF2-40B4-BE49-F238E27FC236}">
                <a16:creationId xmlns:a16="http://schemas.microsoft.com/office/drawing/2014/main" id="{198F8329-6742-A7FB-12B9-67C73D9BAFCE}"/>
              </a:ext>
            </a:extLst>
          </p:cNvPr>
          <p:cNvSpPr>
            <a:spLocks noGrp="1"/>
          </p:cNvSpPr>
          <p:nvPr>
            <p:ph idx="1"/>
          </p:nvPr>
        </p:nvSpPr>
        <p:spPr>
          <a:xfrm>
            <a:off x="971368" y="2519046"/>
            <a:ext cx="4114801" cy="3657917"/>
          </a:xfrm>
        </p:spPr>
        <p:txBody>
          <a:bodyPr vert="horz" lIns="91440" tIns="45720" rIns="91440" bIns="45720" rtlCol="0" anchor="t">
            <a:noAutofit/>
          </a:bodyPr>
          <a:lstStyle/>
          <a:p>
            <a:r>
              <a:rPr lang="en-US" sz="2000" b="1" dirty="0">
                <a:latin typeface="Times New Roman"/>
                <a:cs typeface="Calibri"/>
              </a:rPr>
              <a:t>Tomato processing</a:t>
            </a:r>
          </a:p>
          <a:p>
            <a:r>
              <a:rPr lang="en-US" sz="2000" b="1" dirty="0">
                <a:latin typeface="Times New Roman"/>
                <a:cs typeface="Calibri"/>
              </a:rPr>
              <a:t>Mango processing</a:t>
            </a:r>
          </a:p>
          <a:p>
            <a:r>
              <a:rPr lang="en-US" sz="2000" b="1" dirty="0">
                <a:latin typeface="Times New Roman"/>
                <a:cs typeface="Calibri"/>
              </a:rPr>
              <a:t>Fruits processing</a:t>
            </a:r>
          </a:p>
          <a:p>
            <a:r>
              <a:rPr lang="en-US" sz="2000" b="1" dirty="0">
                <a:latin typeface="Times New Roman"/>
                <a:cs typeface="Calibri"/>
              </a:rPr>
              <a:t>Vegetable processing</a:t>
            </a:r>
          </a:p>
          <a:p>
            <a:r>
              <a:rPr lang="en-US" sz="2000" b="1" dirty="0">
                <a:latin typeface="Times New Roman"/>
                <a:cs typeface="Calibri"/>
              </a:rPr>
              <a:t>Potato chips processing</a:t>
            </a:r>
          </a:p>
          <a:p>
            <a:pPr>
              <a:buFont typeface="Wingdings" panose="020B0604020202020204" pitchFamily="34" charset="0"/>
              <a:buChar char="§"/>
            </a:pPr>
            <a:r>
              <a:rPr lang="en-US" sz="2000" b="1" dirty="0">
                <a:latin typeface="Times New Roman"/>
                <a:cs typeface="Calibri"/>
              </a:rPr>
              <a:t>Sorting machines can be used in the food processing industry for sorting and categorizing fruits empty bottles, crates, and other items.</a:t>
            </a:r>
          </a:p>
        </p:txBody>
      </p:sp>
      <p:pic>
        <p:nvPicPr>
          <p:cNvPr id="5" name="Picture 5" descr="A picture containing food, dish, cooked&#10;&#10;Description automatically generated">
            <a:extLst>
              <a:ext uri="{FF2B5EF4-FFF2-40B4-BE49-F238E27FC236}">
                <a16:creationId xmlns:a16="http://schemas.microsoft.com/office/drawing/2014/main" id="{7967D233-F331-566A-2540-3C31A58AA656}"/>
              </a:ext>
            </a:extLst>
          </p:cNvPr>
          <p:cNvPicPr>
            <a:picLocks noChangeAspect="1"/>
          </p:cNvPicPr>
          <p:nvPr/>
        </p:nvPicPr>
        <p:blipFill rotWithShape="1">
          <a:blip r:embed="rId3"/>
          <a:srcRect l="20330" r="1208" b="1"/>
          <a:stretch/>
        </p:blipFill>
        <p:spPr>
          <a:xfrm>
            <a:off x="8452963" y="3681463"/>
            <a:ext cx="3747932" cy="3176541"/>
          </a:xfrm>
          <a:custGeom>
            <a:avLst/>
            <a:gdLst/>
            <a:ahLst/>
            <a:cxnLst/>
            <a:rect l="l" t="t" r="r" b="b"/>
            <a:pathLst>
              <a:path w="3747932" h="3176541">
                <a:moveTo>
                  <a:pt x="3239865" y="21"/>
                </a:moveTo>
                <a:cubicBezTo>
                  <a:pt x="3261821" y="112"/>
                  <a:pt x="3278837" y="498"/>
                  <a:pt x="3290337" y="938"/>
                </a:cubicBezTo>
                <a:cubicBezTo>
                  <a:pt x="3401766" y="5376"/>
                  <a:pt x="3510165" y="23128"/>
                  <a:pt x="3616543" y="49449"/>
                </a:cubicBezTo>
                <a:lnTo>
                  <a:pt x="3747932" y="87091"/>
                </a:lnTo>
                <a:lnTo>
                  <a:pt x="3747932" y="3176541"/>
                </a:lnTo>
                <a:lnTo>
                  <a:pt x="401358" y="3176541"/>
                </a:lnTo>
                <a:lnTo>
                  <a:pt x="398780" y="3136258"/>
                </a:lnTo>
                <a:cubicBezTo>
                  <a:pt x="400956" y="3079023"/>
                  <a:pt x="437945" y="3052703"/>
                  <a:pt x="483325" y="3030665"/>
                </a:cubicBezTo>
                <a:cubicBezTo>
                  <a:pt x="498866" y="3023015"/>
                  <a:pt x="520932" y="3023320"/>
                  <a:pt x="526840" y="2999447"/>
                </a:cubicBezTo>
                <a:cubicBezTo>
                  <a:pt x="501352" y="2976798"/>
                  <a:pt x="470270" y="2995161"/>
                  <a:pt x="442916" y="2988735"/>
                </a:cubicBezTo>
                <a:cubicBezTo>
                  <a:pt x="420228" y="2983533"/>
                  <a:pt x="382618" y="2986286"/>
                  <a:pt x="413701" y="2944662"/>
                </a:cubicBezTo>
                <a:cubicBezTo>
                  <a:pt x="422716" y="2932726"/>
                  <a:pt x="412147" y="2923542"/>
                  <a:pt x="400645" y="2922625"/>
                </a:cubicBezTo>
                <a:cubicBezTo>
                  <a:pt x="308644" y="2913137"/>
                  <a:pt x="350915" y="2828968"/>
                  <a:pt x="321386" y="2784590"/>
                </a:cubicBezTo>
                <a:cubicBezTo>
                  <a:pt x="313307" y="2772348"/>
                  <a:pt x="322010" y="2751230"/>
                  <a:pt x="334753" y="2746027"/>
                </a:cubicBezTo>
                <a:cubicBezTo>
                  <a:pt x="416187" y="2711746"/>
                  <a:pt x="427377" y="2630027"/>
                  <a:pt x="466852" y="2559632"/>
                </a:cubicBezTo>
                <a:cubicBezTo>
                  <a:pt x="423957" y="2531782"/>
                  <a:pt x="372673" y="2525661"/>
                  <a:pt x="326361" y="2507602"/>
                </a:cubicBezTo>
                <a:cubicBezTo>
                  <a:pt x="278183" y="2488626"/>
                  <a:pt x="278183" y="2474547"/>
                  <a:pt x="317968" y="2419457"/>
                </a:cubicBezTo>
                <a:cubicBezTo>
                  <a:pt x="214465" y="2407519"/>
                  <a:pt x="214465" y="2407519"/>
                  <a:pt x="246479" y="2320903"/>
                </a:cubicBezTo>
                <a:cubicBezTo>
                  <a:pt x="159758" y="2312945"/>
                  <a:pt x="102570" y="2271933"/>
                  <a:pt x="89205" y="2182255"/>
                </a:cubicBezTo>
                <a:cubicBezTo>
                  <a:pt x="82677" y="2138795"/>
                  <a:pt x="43514" y="2118290"/>
                  <a:pt x="0" y="2089213"/>
                </a:cubicBezTo>
                <a:cubicBezTo>
                  <a:pt x="54081" y="2061053"/>
                  <a:pt x="90759" y="2002290"/>
                  <a:pt x="153855" y="2064423"/>
                </a:cubicBezTo>
                <a:cubicBezTo>
                  <a:pt x="176855" y="2087070"/>
                  <a:pt x="174683" y="2058300"/>
                  <a:pt x="177788" y="2050037"/>
                </a:cubicBezTo>
                <a:cubicBezTo>
                  <a:pt x="185247" y="2029838"/>
                  <a:pt x="169707" y="2016369"/>
                  <a:pt x="159450" y="2001067"/>
                </a:cubicBezTo>
                <a:cubicBezTo>
                  <a:pt x="149504" y="1985763"/>
                  <a:pt x="137691" y="1969543"/>
                  <a:pt x="134895" y="1952400"/>
                </a:cubicBezTo>
                <a:cubicBezTo>
                  <a:pt x="133031" y="1940465"/>
                  <a:pt x="142044" y="1923021"/>
                  <a:pt x="151990" y="1914144"/>
                </a:cubicBezTo>
                <a:cubicBezTo>
                  <a:pt x="204209" y="1867316"/>
                  <a:pt x="173127" y="1762030"/>
                  <a:pt x="271969" y="1748562"/>
                </a:cubicBezTo>
                <a:cubicBezTo>
                  <a:pt x="316415" y="1742443"/>
                  <a:pt x="337860" y="1703878"/>
                  <a:pt x="370497" y="1682760"/>
                </a:cubicBezTo>
                <a:cubicBezTo>
                  <a:pt x="483946" y="1608999"/>
                  <a:pt x="559787" y="1514119"/>
                  <a:pt x="594908" y="1383735"/>
                </a:cubicBezTo>
                <a:cubicBezTo>
                  <a:pt x="604543" y="1347620"/>
                  <a:pt x="641532" y="1318542"/>
                  <a:pt x="665465" y="1286713"/>
                </a:cubicBezTo>
                <a:cubicBezTo>
                  <a:pt x="653963" y="1263452"/>
                  <a:pt x="591178" y="1313647"/>
                  <a:pt x="613246" y="1252435"/>
                </a:cubicBezTo>
                <a:cubicBezTo>
                  <a:pt x="630030" y="1206524"/>
                  <a:pt x="672925" y="1178060"/>
                  <a:pt x="713332" y="1150820"/>
                </a:cubicBezTo>
                <a:cubicBezTo>
                  <a:pt x="759333" y="1119908"/>
                  <a:pt x="810307" y="1095117"/>
                  <a:pt x="831133" y="1037883"/>
                </a:cubicBezTo>
                <a:cubicBezTo>
                  <a:pt x="835485" y="1025640"/>
                  <a:pt x="849470" y="1012785"/>
                  <a:pt x="861903" y="1007887"/>
                </a:cubicBezTo>
                <a:cubicBezTo>
                  <a:pt x="1469751" y="63584"/>
                  <a:pt x="2910527" y="-1353"/>
                  <a:pt x="3239865" y="21"/>
                </a:cubicBezTo>
                <a:close/>
              </a:path>
            </a:pathLst>
          </a:custGeom>
        </p:spPr>
      </p:pic>
      <p:pic>
        <p:nvPicPr>
          <p:cNvPr id="4" name="Picture 4" descr="A picture containing several&#10;&#10;Description automatically generated">
            <a:extLst>
              <a:ext uri="{FF2B5EF4-FFF2-40B4-BE49-F238E27FC236}">
                <a16:creationId xmlns:a16="http://schemas.microsoft.com/office/drawing/2014/main" id="{5325B47E-409C-324F-A826-8EEF6CD2F9C5}"/>
              </a:ext>
            </a:extLst>
          </p:cNvPr>
          <p:cNvPicPr>
            <a:picLocks noChangeAspect="1"/>
          </p:cNvPicPr>
          <p:nvPr/>
        </p:nvPicPr>
        <p:blipFill rotWithShape="1">
          <a:blip r:embed="rId4"/>
          <a:srcRect r="26878"/>
          <a:stretch/>
        </p:blipFill>
        <p:spPr>
          <a:xfrm>
            <a:off x="5398281" y="2457970"/>
            <a:ext cx="3458367" cy="3476265"/>
          </a:xfrm>
          <a:custGeom>
            <a:avLst/>
            <a:gdLst/>
            <a:ahLst/>
            <a:cxnLst/>
            <a:rect l="l" t="t" r="r" b="b"/>
            <a:pathLst>
              <a:path w="3458367" h="3476265">
                <a:moveTo>
                  <a:pt x="549716" y="15"/>
                </a:moveTo>
                <a:cubicBezTo>
                  <a:pt x="557611" y="271"/>
                  <a:pt x="565778" y="3856"/>
                  <a:pt x="573176" y="4995"/>
                </a:cubicBezTo>
                <a:cubicBezTo>
                  <a:pt x="736504" y="30493"/>
                  <a:pt x="899830" y="58040"/>
                  <a:pt x="1063336" y="82398"/>
                </a:cubicBezTo>
                <a:cubicBezTo>
                  <a:pt x="1216195" y="105163"/>
                  <a:pt x="1370136" y="110398"/>
                  <a:pt x="1523717" y="122237"/>
                </a:cubicBezTo>
                <a:cubicBezTo>
                  <a:pt x="1709602" y="136580"/>
                  <a:pt x="1895127" y="156841"/>
                  <a:pt x="2079929" y="188711"/>
                </a:cubicBezTo>
                <a:cubicBezTo>
                  <a:pt x="2208244" y="211023"/>
                  <a:pt x="2337823" y="226502"/>
                  <a:pt x="2467943" y="208745"/>
                </a:cubicBezTo>
                <a:cubicBezTo>
                  <a:pt x="2474439" y="207834"/>
                  <a:pt x="2481839" y="204876"/>
                  <a:pt x="2487253" y="207834"/>
                </a:cubicBezTo>
                <a:cubicBezTo>
                  <a:pt x="2550419" y="241073"/>
                  <a:pt x="2619357" y="217168"/>
                  <a:pt x="2684869" y="238113"/>
                </a:cubicBezTo>
                <a:cubicBezTo>
                  <a:pt x="2668085" y="318930"/>
                  <a:pt x="2596077" y="312327"/>
                  <a:pt x="2555471" y="368331"/>
                </a:cubicBezTo>
                <a:cubicBezTo>
                  <a:pt x="2621704" y="390639"/>
                  <a:pt x="2681259" y="413178"/>
                  <a:pt x="2741717" y="430023"/>
                </a:cubicBezTo>
                <a:cubicBezTo>
                  <a:pt x="2805785" y="447780"/>
                  <a:pt x="2860106" y="495816"/>
                  <a:pt x="2922728" y="517216"/>
                </a:cubicBezTo>
                <a:cubicBezTo>
                  <a:pt x="2936085" y="521769"/>
                  <a:pt x="2952146" y="537704"/>
                  <a:pt x="2956838" y="553184"/>
                </a:cubicBezTo>
                <a:cubicBezTo>
                  <a:pt x="2971997" y="603269"/>
                  <a:pt x="3274647" y="743732"/>
                  <a:pt x="3238914" y="788350"/>
                </a:cubicBezTo>
                <a:cubicBezTo>
                  <a:pt x="3224116" y="806791"/>
                  <a:pt x="3204986" y="819994"/>
                  <a:pt x="3184953" y="838207"/>
                </a:cubicBezTo>
                <a:cubicBezTo>
                  <a:pt x="3215093" y="872582"/>
                  <a:pt x="3249020" y="887608"/>
                  <a:pt x="3285115" y="897852"/>
                </a:cubicBezTo>
                <a:cubicBezTo>
                  <a:pt x="3295944" y="901039"/>
                  <a:pt x="3306591" y="907413"/>
                  <a:pt x="3307674" y="922894"/>
                </a:cubicBezTo>
                <a:cubicBezTo>
                  <a:pt x="3308757" y="939056"/>
                  <a:pt x="3297748" y="945429"/>
                  <a:pt x="3288544" y="952944"/>
                </a:cubicBezTo>
                <a:cubicBezTo>
                  <a:pt x="3275731" y="963415"/>
                  <a:pt x="3263278" y="972523"/>
                  <a:pt x="3247036" y="973888"/>
                </a:cubicBezTo>
                <a:cubicBezTo>
                  <a:pt x="3220325" y="975937"/>
                  <a:pt x="3207513" y="1005076"/>
                  <a:pt x="3191993" y="1026930"/>
                </a:cubicBezTo>
                <a:cubicBezTo>
                  <a:pt x="3183330" y="1039224"/>
                  <a:pt x="3178998" y="1064037"/>
                  <a:pt x="3194157" y="1068363"/>
                </a:cubicBezTo>
                <a:cubicBezTo>
                  <a:pt x="3230613" y="1078837"/>
                  <a:pt x="3227725" y="1109114"/>
                  <a:pt x="3226824" y="1143489"/>
                </a:cubicBezTo>
                <a:cubicBezTo>
                  <a:pt x="3225560" y="1186061"/>
                  <a:pt x="3204083" y="1205638"/>
                  <a:pt x="3177734" y="1222030"/>
                </a:cubicBezTo>
                <a:cubicBezTo>
                  <a:pt x="3168711" y="1227720"/>
                  <a:pt x="3155898" y="1227493"/>
                  <a:pt x="3152469" y="1245250"/>
                </a:cubicBezTo>
                <a:cubicBezTo>
                  <a:pt x="3167267" y="1262097"/>
                  <a:pt x="3185314" y="1248439"/>
                  <a:pt x="3201197" y="1253218"/>
                </a:cubicBezTo>
                <a:cubicBezTo>
                  <a:pt x="3214370" y="1257088"/>
                  <a:pt x="3236208" y="1255040"/>
                  <a:pt x="3218160" y="1286000"/>
                </a:cubicBezTo>
                <a:cubicBezTo>
                  <a:pt x="3212926" y="1294878"/>
                  <a:pt x="3219062" y="1301709"/>
                  <a:pt x="3225741" y="1302392"/>
                </a:cubicBezTo>
                <a:cubicBezTo>
                  <a:pt x="3279159" y="1309449"/>
                  <a:pt x="3254615" y="1372054"/>
                  <a:pt x="3271761" y="1405063"/>
                </a:cubicBezTo>
                <a:cubicBezTo>
                  <a:pt x="3276452" y="1414169"/>
                  <a:pt x="3271399" y="1429877"/>
                  <a:pt x="3263999" y="1433747"/>
                </a:cubicBezTo>
                <a:cubicBezTo>
                  <a:pt x="3216716" y="1459245"/>
                  <a:pt x="3210220" y="1520028"/>
                  <a:pt x="3187299" y="1572389"/>
                </a:cubicBezTo>
                <a:cubicBezTo>
                  <a:pt x="3212205" y="1593104"/>
                  <a:pt x="3241982" y="1597657"/>
                  <a:pt x="3268872" y="1611089"/>
                </a:cubicBezTo>
                <a:cubicBezTo>
                  <a:pt x="3296846" y="1625204"/>
                  <a:pt x="3296846" y="1635676"/>
                  <a:pt x="3273746" y="1676653"/>
                </a:cubicBezTo>
                <a:cubicBezTo>
                  <a:pt x="3333842" y="1685532"/>
                  <a:pt x="3333842" y="1685532"/>
                  <a:pt x="3315254" y="1749957"/>
                </a:cubicBezTo>
                <a:cubicBezTo>
                  <a:pt x="3365607" y="1755877"/>
                  <a:pt x="3398812" y="1786382"/>
                  <a:pt x="3406572" y="1853085"/>
                </a:cubicBezTo>
                <a:cubicBezTo>
                  <a:pt x="3410362" y="1885411"/>
                  <a:pt x="3433101" y="1900663"/>
                  <a:pt x="3458367" y="1922291"/>
                </a:cubicBezTo>
                <a:cubicBezTo>
                  <a:pt x="3426966" y="1943236"/>
                  <a:pt x="3405669" y="1986945"/>
                  <a:pt x="3369034" y="1940730"/>
                </a:cubicBezTo>
                <a:cubicBezTo>
                  <a:pt x="3355680" y="1923885"/>
                  <a:pt x="3356941" y="1945284"/>
                  <a:pt x="3355138" y="1951430"/>
                </a:cubicBezTo>
                <a:cubicBezTo>
                  <a:pt x="3350807" y="1966455"/>
                  <a:pt x="3359830" y="1976472"/>
                  <a:pt x="3365786" y="1987854"/>
                </a:cubicBezTo>
                <a:cubicBezTo>
                  <a:pt x="3371561" y="1999237"/>
                  <a:pt x="3378420" y="2011302"/>
                  <a:pt x="3380043" y="2024054"/>
                </a:cubicBezTo>
                <a:cubicBezTo>
                  <a:pt x="3381125" y="2032931"/>
                  <a:pt x="3375892" y="2045905"/>
                  <a:pt x="3370117" y="2052509"/>
                </a:cubicBezTo>
                <a:cubicBezTo>
                  <a:pt x="3339797" y="2087340"/>
                  <a:pt x="3357844" y="2165652"/>
                  <a:pt x="3300454" y="2175670"/>
                </a:cubicBezTo>
                <a:cubicBezTo>
                  <a:pt x="3274647" y="2180221"/>
                  <a:pt x="3262195" y="2208906"/>
                  <a:pt x="3243246" y="2224614"/>
                </a:cubicBezTo>
                <a:cubicBezTo>
                  <a:pt x="3177374" y="2279478"/>
                  <a:pt x="3133338" y="2350051"/>
                  <a:pt x="3112946" y="2447031"/>
                </a:cubicBezTo>
                <a:cubicBezTo>
                  <a:pt x="3107352" y="2473894"/>
                  <a:pt x="3085875" y="2495522"/>
                  <a:pt x="3071979" y="2519197"/>
                </a:cubicBezTo>
                <a:cubicBezTo>
                  <a:pt x="3078657" y="2536499"/>
                  <a:pt x="3115112" y="2499164"/>
                  <a:pt x="3102298" y="2544694"/>
                </a:cubicBezTo>
                <a:cubicBezTo>
                  <a:pt x="3092553" y="2578843"/>
                  <a:pt x="3067647" y="2600014"/>
                  <a:pt x="3044185" y="2620276"/>
                </a:cubicBezTo>
                <a:cubicBezTo>
                  <a:pt x="3017476" y="2643268"/>
                  <a:pt x="2987879" y="2661708"/>
                  <a:pt x="2975787" y="2704279"/>
                </a:cubicBezTo>
                <a:cubicBezTo>
                  <a:pt x="2973260" y="2713386"/>
                  <a:pt x="2965140" y="2722947"/>
                  <a:pt x="2957921" y="2726591"/>
                </a:cubicBezTo>
                <a:cubicBezTo>
                  <a:pt x="2581458" y="3475797"/>
                  <a:pt x="1654740" y="3480805"/>
                  <a:pt x="1547901" y="3475568"/>
                </a:cubicBezTo>
                <a:cubicBezTo>
                  <a:pt x="1418503" y="3468966"/>
                  <a:pt x="1296143" y="3422753"/>
                  <a:pt x="1176132" y="3365156"/>
                </a:cubicBezTo>
                <a:cubicBezTo>
                  <a:pt x="1125418" y="3340797"/>
                  <a:pt x="1078316" y="3306195"/>
                  <a:pt x="1029045" y="3279332"/>
                </a:cubicBezTo>
                <a:cubicBezTo>
                  <a:pt x="961009" y="3242223"/>
                  <a:pt x="908492" y="3171424"/>
                  <a:pt x="840634" y="3141601"/>
                </a:cubicBezTo>
                <a:cubicBezTo>
                  <a:pt x="770793" y="3110867"/>
                  <a:pt x="711057" y="3054638"/>
                  <a:pt x="639229" y="3030734"/>
                </a:cubicBezTo>
                <a:cubicBezTo>
                  <a:pt x="601330" y="3017985"/>
                  <a:pt x="564695" y="2994993"/>
                  <a:pt x="570649" y="2929200"/>
                </a:cubicBezTo>
                <a:cubicBezTo>
                  <a:pt x="572274" y="2910532"/>
                  <a:pt x="562349" y="2895282"/>
                  <a:pt x="546647" y="2900745"/>
                </a:cubicBezTo>
                <a:cubicBezTo>
                  <a:pt x="516690" y="2910989"/>
                  <a:pt x="503154" y="2883898"/>
                  <a:pt x="486550" y="2863636"/>
                </a:cubicBezTo>
                <a:cubicBezTo>
                  <a:pt x="456953" y="2827667"/>
                  <a:pt x="428801" y="2789422"/>
                  <a:pt x="381697" y="2783503"/>
                </a:cubicBezTo>
                <a:cubicBezTo>
                  <a:pt x="390720" y="2755272"/>
                  <a:pt x="406060" y="2759371"/>
                  <a:pt x="420137" y="2765290"/>
                </a:cubicBezTo>
                <a:cubicBezTo>
                  <a:pt x="457133" y="2780772"/>
                  <a:pt x="493769" y="2798300"/>
                  <a:pt x="530765" y="2813781"/>
                </a:cubicBezTo>
                <a:cubicBezTo>
                  <a:pt x="554948" y="2823799"/>
                  <a:pt x="578952" y="2837912"/>
                  <a:pt x="611257" y="2826755"/>
                </a:cubicBezTo>
                <a:cubicBezTo>
                  <a:pt x="583463" y="2769843"/>
                  <a:pt x="536180" y="2759598"/>
                  <a:pt x="497920" y="2742071"/>
                </a:cubicBezTo>
                <a:cubicBezTo>
                  <a:pt x="450096" y="2719988"/>
                  <a:pt x="421942" y="2678326"/>
                  <a:pt x="388193" y="2631885"/>
                </a:cubicBezTo>
                <a:cubicBezTo>
                  <a:pt x="423386" y="2620730"/>
                  <a:pt x="445223" y="2654879"/>
                  <a:pt x="472834" y="2653056"/>
                </a:cubicBezTo>
                <a:cubicBezTo>
                  <a:pt x="474279" y="2647140"/>
                  <a:pt x="476804" y="2638488"/>
                  <a:pt x="476444" y="2638259"/>
                </a:cubicBezTo>
                <a:cubicBezTo>
                  <a:pt x="431326" y="2612763"/>
                  <a:pt x="410211" y="2564956"/>
                  <a:pt x="403173" y="2507131"/>
                </a:cubicBezTo>
                <a:cubicBezTo>
                  <a:pt x="399563" y="2477310"/>
                  <a:pt x="383140" y="2467976"/>
                  <a:pt x="366897" y="2454316"/>
                </a:cubicBezTo>
                <a:cubicBezTo>
                  <a:pt x="310230" y="2405826"/>
                  <a:pt x="250314" y="2361890"/>
                  <a:pt x="203752" y="2295188"/>
                </a:cubicBezTo>
                <a:cubicBezTo>
                  <a:pt x="257532" y="2304066"/>
                  <a:pt x="300665" y="2347547"/>
                  <a:pt x="358597" y="2366215"/>
                </a:cubicBezTo>
                <a:cubicBezTo>
                  <a:pt x="312577" y="2292910"/>
                  <a:pt x="253020" y="2255803"/>
                  <a:pt x="198698" y="2211409"/>
                </a:cubicBezTo>
                <a:cubicBezTo>
                  <a:pt x="173974" y="2191149"/>
                  <a:pt x="151055" y="2165197"/>
                  <a:pt x="121097" y="2154269"/>
                </a:cubicBezTo>
                <a:cubicBezTo>
                  <a:pt x="110448" y="2150400"/>
                  <a:pt x="92943" y="2142204"/>
                  <a:pt x="101425" y="2120577"/>
                </a:cubicBezTo>
                <a:cubicBezTo>
                  <a:pt x="108643" y="2102593"/>
                  <a:pt x="122900" y="2108055"/>
                  <a:pt x="135895" y="2113292"/>
                </a:cubicBezTo>
                <a:cubicBezTo>
                  <a:pt x="167116" y="2126269"/>
                  <a:pt x="199421" y="2126495"/>
                  <a:pt x="241652" y="2126269"/>
                </a:cubicBezTo>
                <a:cubicBezTo>
                  <a:pt x="206279" y="2066851"/>
                  <a:pt x="141489" y="2084608"/>
                  <a:pt x="111170" y="2022231"/>
                </a:cubicBezTo>
                <a:cubicBezTo>
                  <a:pt x="149069" y="2011302"/>
                  <a:pt x="178305" y="2033841"/>
                  <a:pt x="208987" y="2038166"/>
                </a:cubicBezTo>
                <a:cubicBezTo>
                  <a:pt x="236777" y="2042036"/>
                  <a:pt x="243636" y="2031565"/>
                  <a:pt x="237139" y="1997188"/>
                </a:cubicBezTo>
                <a:cubicBezTo>
                  <a:pt x="227034" y="1943690"/>
                  <a:pt x="242193" y="1916371"/>
                  <a:pt x="282618" y="1930941"/>
                </a:cubicBezTo>
                <a:cubicBezTo>
                  <a:pt x="320155" y="1944601"/>
                  <a:pt x="324125" y="1924568"/>
                  <a:pt x="314019" y="1894062"/>
                </a:cubicBezTo>
                <a:cubicBezTo>
                  <a:pt x="299582" y="1849671"/>
                  <a:pt x="316004" y="1815295"/>
                  <a:pt x="327194" y="1777960"/>
                </a:cubicBezTo>
                <a:cubicBezTo>
                  <a:pt x="344339" y="1721045"/>
                  <a:pt x="337121" y="1693272"/>
                  <a:pt x="300123" y="1650929"/>
                </a:cubicBezTo>
                <a:cubicBezTo>
                  <a:pt x="279370" y="1627251"/>
                  <a:pt x="256992" y="1607219"/>
                  <a:pt x="226852" y="1586731"/>
                </a:cubicBezTo>
                <a:cubicBezTo>
                  <a:pt x="296334" y="1575576"/>
                  <a:pt x="223423" y="1538013"/>
                  <a:pt x="247968" y="1514564"/>
                </a:cubicBezTo>
                <a:cubicBezTo>
                  <a:pt x="297056" y="1505003"/>
                  <a:pt x="337121" y="1579673"/>
                  <a:pt x="403895" y="1558274"/>
                </a:cubicBezTo>
                <a:cubicBezTo>
                  <a:pt x="321420" y="1493619"/>
                  <a:pt x="230281" y="1472448"/>
                  <a:pt x="170546" y="1386396"/>
                </a:cubicBezTo>
                <a:cubicBezTo>
                  <a:pt x="184261" y="1366817"/>
                  <a:pt x="197977" y="1385030"/>
                  <a:pt x="209707" y="1377746"/>
                </a:cubicBezTo>
                <a:cubicBezTo>
                  <a:pt x="209346" y="1373192"/>
                  <a:pt x="210250" y="1366362"/>
                  <a:pt x="208083" y="1364314"/>
                </a:cubicBezTo>
                <a:cubicBezTo>
                  <a:pt x="163508" y="1317416"/>
                  <a:pt x="162784" y="1316279"/>
                  <a:pt x="210610" y="1281675"/>
                </a:cubicBezTo>
                <a:cubicBezTo>
                  <a:pt x="227394" y="1269609"/>
                  <a:pt x="225950" y="1258909"/>
                  <a:pt x="217108" y="1243657"/>
                </a:cubicBezTo>
                <a:cubicBezTo>
                  <a:pt x="210790" y="1232957"/>
                  <a:pt x="203211" y="1223395"/>
                  <a:pt x="206820" y="1199947"/>
                </a:cubicBezTo>
                <a:cubicBezTo>
                  <a:pt x="232988" y="1229998"/>
                  <a:pt x="359499" y="1220208"/>
                  <a:pt x="381877" y="1217021"/>
                </a:cubicBezTo>
                <a:cubicBezTo>
                  <a:pt x="406963" y="1213607"/>
                  <a:pt x="431688" y="1199037"/>
                  <a:pt x="458035" y="1207003"/>
                </a:cubicBezTo>
                <a:cubicBezTo>
                  <a:pt x="479150" y="1213381"/>
                  <a:pt x="576966" y="1275073"/>
                  <a:pt x="590863" y="1204273"/>
                </a:cubicBezTo>
                <a:cubicBezTo>
                  <a:pt x="591585" y="1200858"/>
                  <a:pt x="631107" y="1208826"/>
                  <a:pt x="652403" y="1212696"/>
                </a:cubicBezTo>
                <a:cubicBezTo>
                  <a:pt x="671172" y="1215883"/>
                  <a:pt x="692288" y="1229998"/>
                  <a:pt x="704920" y="1201769"/>
                </a:cubicBezTo>
                <a:cubicBezTo>
                  <a:pt x="712320" y="1185150"/>
                  <a:pt x="681820" y="1153051"/>
                  <a:pt x="654569" y="1150320"/>
                </a:cubicBezTo>
                <a:cubicBezTo>
                  <a:pt x="630926" y="1147814"/>
                  <a:pt x="606202" y="1144172"/>
                  <a:pt x="583643" y="1151001"/>
                </a:cubicBezTo>
                <a:cubicBezTo>
                  <a:pt x="555852" y="1159198"/>
                  <a:pt x="540873" y="1145995"/>
                  <a:pt x="533111" y="1117538"/>
                </a:cubicBezTo>
                <a:cubicBezTo>
                  <a:pt x="524450" y="1086122"/>
                  <a:pt x="507845" y="1071550"/>
                  <a:pt x="484926" y="1056980"/>
                </a:cubicBezTo>
                <a:cubicBezTo>
                  <a:pt x="429340" y="1021696"/>
                  <a:pt x="375921" y="980946"/>
                  <a:pt x="314922" y="960456"/>
                </a:cubicBezTo>
                <a:cubicBezTo>
                  <a:pt x="302830" y="956358"/>
                  <a:pt x="289476" y="950894"/>
                  <a:pt x="283881" y="923805"/>
                </a:cubicBezTo>
                <a:cubicBezTo>
                  <a:pt x="449013" y="964326"/>
                  <a:pt x="599526" y="1069958"/>
                  <a:pt x="769890" y="1063811"/>
                </a:cubicBezTo>
                <a:cubicBezTo>
                  <a:pt x="723329" y="1030346"/>
                  <a:pt x="669369" y="1028524"/>
                  <a:pt x="619738" y="1005076"/>
                </a:cubicBezTo>
                <a:cubicBezTo>
                  <a:pt x="654930" y="987546"/>
                  <a:pt x="687956" y="1005759"/>
                  <a:pt x="721344" y="1015777"/>
                </a:cubicBezTo>
                <a:cubicBezTo>
                  <a:pt x="749317" y="1023970"/>
                  <a:pt x="774583" y="1025337"/>
                  <a:pt x="777650" y="976393"/>
                </a:cubicBezTo>
                <a:cubicBezTo>
                  <a:pt x="776566" y="973205"/>
                  <a:pt x="776747" y="969107"/>
                  <a:pt x="776929" y="965238"/>
                </a:cubicBezTo>
                <a:cubicBezTo>
                  <a:pt x="767542" y="944976"/>
                  <a:pt x="752926" y="934504"/>
                  <a:pt x="735601" y="928584"/>
                </a:cubicBezTo>
                <a:cubicBezTo>
                  <a:pt x="725133" y="924942"/>
                  <a:pt x="711237" y="919478"/>
                  <a:pt x="711416" y="904909"/>
                </a:cubicBezTo>
                <a:cubicBezTo>
                  <a:pt x="711958" y="850955"/>
                  <a:pt x="678571" y="835246"/>
                  <a:pt x="645185" y="819539"/>
                </a:cubicBezTo>
                <a:cubicBezTo>
                  <a:pt x="663773" y="792676"/>
                  <a:pt x="678391" y="812481"/>
                  <a:pt x="692468" y="810433"/>
                </a:cubicBezTo>
                <a:cubicBezTo>
                  <a:pt x="701672" y="809067"/>
                  <a:pt x="709973" y="806563"/>
                  <a:pt x="709973" y="792676"/>
                </a:cubicBezTo>
                <a:cubicBezTo>
                  <a:pt x="710154" y="781065"/>
                  <a:pt x="705822" y="767861"/>
                  <a:pt x="696799" y="767635"/>
                </a:cubicBezTo>
                <a:cubicBezTo>
                  <a:pt x="640312" y="765585"/>
                  <a:pt x="609090" y="690914"/>
                  <a:pt x="550437" y="690687"/>
                </a:cubicBezTo>
                <a:cubicBezTo>
                  <a:pt x="515425" y="690687"/>
                  <a:pt x="568666" y="648572"/>
                  <a:pt x="539068" y="631042"/>
                </a:cubicBezTo>
                <a:cubicBezTo>
                  <a:pt x="532570" y="627171"/>
                  <a:pt x="556032" y="621254"/>
                  <a:pt x="566500" y="622164"/>
                </a:cubicBezTo>
                <a:cubicBezTo>
                  <a:pt x="576786" y="623074"/>
                  <a:pt x="585990" y="634229"/>
                  <a:pt x="598443" y="626261"/>
                </a:cubicBezTo>
                <a:cubicBezTo>
                  <a:pt x="605300" y="597806"/>
                  <a:pt x="587615" y="587332"/>
                  <a:pt x="572996" y="579365"/>
                </a:cubicBezTo>
                <a:cubicBezTo>
                  <a:pt x="539247" y="560925"/>
                  <a:pt x="506402" y="538615"/>
                  <a:pt x="469405" y="532013"/>
                </a:cubicBezTo>
                <a:cubicBezTo>
                  <a:pt x="456232" y="529737"/>
                  <a:pt x="488355" y="499231"/>
                  <a:pt x="494671" y="488532"/>
                </a:cubicBezTo>
                <a:cubicBezTo>
                  <a:pt x="345782" y="376071"/>
                  <a:pt x="166756" y="381762"/>
                  <a:pt x="0" y="290928"/>
                </a:cubicBezTo>
                <a:cubicBezTo>
                  <a:pt x="36817" y="273173"/>
                  <a:pt x="63887" y="286148"/>
                  <a:pt x="88973" y="288880"/>
                </a:cubicBezTo>
                <a:cubicBezTo>
                  <a:pt x="151595" y="295708"/>
                  <a:pt x="213498" y="309822"/>
                  <a:pt x="275940" y="318246"/>
                </a:cubicBezTo>
                <a:cubicBezTo>
                  <a:pt x="306620" y="322344"/>
                  <a:pt x="335134" y="337824"/>
                  <a:pt x="369424" y="313239"/>
                </a:cubicBezTo>
                <a:cubicBezTo>
                  <a:pt x="392343" y="296847"/>
                  <a:pt x="428980" y="314604"/>
                  <a:pt x="457133" y="329174"/>
                </a:cubicBezTo>
                <a:cubicBezTo>
                  <a:pt x="480414" y="341238"/>
                  <a:pt x="502612" y="344425"/>
                  <a:pt x="533474" y="329174"/>
                </a:cubicBezTo>
                <a:cubicBezTo>
                  <a:pt x="505501" y="319841"/>
                  <a:pt x="484023" y="311645"/>
                  <a:pt x="462006" y="305953"/>
                </a:cubicBezTo>
                <a:cubicBezTo>
                  <a:pt x="444501" y="301400"/>
                  <a:pt x="486189" y="282960"/>
                  <a:pt x="507484" y="285237"/>
                </a:cubicBezTo>
                <a:cubicBezTo>
                  <a:pt x="537263" y="288423"/>
                  <a:pt x="520479" y="276586"/>
                  <a:pt x="515425" y="260195"/>
                </a:cubicBezTo>
                <a:cubicBezTo>
                  <a:pt x="510012" y="242665"/>
                  <a:pt x="526074" y="237203"/>
                  <a:pt x="536180" y="240844"/>
                </a:cubicBezTo>
                <a:cubicBezTo>
                  <a:pt x="574980" y="255187"/>
                  <a:pt x="613602" y="229917"/>
                  <a:pt x="653668" y="250407"/>
                </a:cubicBezTo>
                <a:cubicBezTo>
                  <a:pt x="643561" y="199867"/>
                  <a:pt x="621723" y="177784"/>
                  <a:pt x="576064" y="170726"/>
                </a:cubicBezTo>
                <a:cubicBezTo>
                  <a:pt x="558919" y="167996"/>
                  <a:pt x="541053" y="172093"/>
                  <a:pt x="526254" y="157522"/>
                </a:cubicBezTo>
                <a:cubicBezTo>
                  <a:pt x="517771" y="149101"/>
                  <a:pt x="508207" y="139084"/>
                  <a:pt x="514884" y="123603"/>
                </a:cubicBezTo>
                <a:cubicBezTo>
                  <a:pt x="519577" y="112674"/>
                  <a:pt x="529684" y="112674"/>
                  <a:pt x="537985" y="116318"/>
                </a:cubicBezTo>
                <a:cubicBezTo>
                  <a:pt x="575162" y="132483"/>
                  <a:pt x="613963" y="138400"/>
                  <a:pt x="652764" y="144320"/>
                </a:cubicBezTo>
                <a:cubicBezTo>
                  <a:pt x="658720" y="145230"/>
                  <a:pt x="665397" y="148191"/>
                  <a:pt x="672075" y="133164"/>
                </a:cubicBezTo>
                <a:cubicBezTo>
                  <a:pt x="599526" y="108805"/>
                  <a:pt x="530585" y="74202"/>
                  <a:pt x="456051" y="60770"/>
                </a:cubicBezTo>
                <a:cubicBezTo>
                  <a:pt x="457133" y="54397"/>
                  <a:pt x="458215" y="48022"/>
                  <a:pt x="459299" y="41649"/>
                </a:cubicBezTo>
                <a:cubicBezTo>
                  <a:pt x="517591" y="50753"/>
                  <a:pt x="575884" y="59859"/>
                  <a:pt x="649515" y="71243"/>
                </a:cubicBezTo>
                <a:cubicBezTo>
                  <a:pt x="604218" y="35045"/>
                  <a:pt x="561446" y="47111"/>
                  <a:pt x="527879" y="15013"/>
                </a:cubicBezTo>
                <a:cubicBezTo>
                  <a:pt x="534195" y="2833"/>
                  <a:pt x="541820" y="-241"/>
                  <a:pt x="549716" y="15"/>
                </a:cubicBezTo>
                <a:close/>
              </a:path>
            </a:pathLst>
          </a:custGeom>
        </p:spPr>
      </p:pic>
      <p:pic>
        <p:nvPicPr>
          <p:cNvPr id="6" name="Picture 6" descr="A picture containing food, fruit, vegetable, counter&#10;&#10;Description automatically generated">
            <a:extLst>
              <a:ext uri="{FF2B5EF4-FFF2-40B4-BE49-F238E27FC236}">
                <a16:creationId xmlns:a16="http://schemas.microsoft.com/office/drawing/2014/main" id="{C6D71377-1FEF-D1A0-ADDD-111F7D98E99F}"/>
              </a:ext>
            </a:extLst>
          </p:cNvPr>
          <p:cNvPicPr>
            <a:picLocks noChangeAspect="1"/>
          </p:cNvPicPr>
          <p:nvPr/>
        </p:nvPicPr>
        <p:blipFill rotWithShape="1">
          <a:blip r:embed="rId5"/>
          <a:srcRect l="13934" r="13222" b="1"/>
          <a:stretch/>
        </p:blipFill>
        <p:spPr>
          <a:xfrm>
            <a:off x="7621024" y="-3"/>
            <a:ext cx="4579876" cy="3536502"/>
          </a:xfrm>
          <a:custGeom>
            <a:avLst/>
            <a:gdLst/>
            <a:ahLst/>
            <a:cxnLst/>
            <a:rect l="l" t="t" r="r" b="b"/>
            <a:pathLst>
              <a:path w="4579876" h="3536502">
                <a:moveTo>
                  <a:pt x="457312" y="0"/>
                </a:moveTo>
                <a:lnTo>
                  <a:pt x="4579876" y="0"/>
                </a:lnTo>
                <a:lnTo>
                  <a:pt x="4579876" y="3057029"/>
                </a:lnTo>
                <a:lnTo>
                  <a:pt x="4508441" y="3086568"/>
                </a:lnTo>
                <a:cubicBezTo>
                  <a:pt x="4391572" y="3126663"/>
                  <a:pt x="4301124" y="3221848"/>
                  <a:pt x="4183947" y="3271738"/>
                </a:cubicBezTo>
                <a:cubicBezTo>
                  <a:pt x="4099090" y="3307854"/>
                  <a:pt x="4017967" y="3354374"/>
                  <a:pt x="3930625" y="3387123"/>
                </a:cubicBezTo>
                <a:cubicBezTo>
                  <a:pt x="3723932" y="3464557"/>
                  <a:pt x="3513195" y="3526689"/>
                  <a:pt x="3290337" y="3535564"/>
                </a:cubicBezTo>
                <a:cubicBezTo>
                  <a:pt x="3106332" y="3542605"/>
                  <a:pt x="1510274" y="3535872"/>
                  <a:pt x="861903" y="2528615"/>
                </a:cubicBezTo>
                <a:cubicBezTo>
                  <a:pt x="849470" y="2523717"/>
                  <a:pt x="835485" y="2510862"/>
                  <a:pt x="831133" y="2498619"/>
                </a:cubicBezTo>
                <a:cubicBezTo>
                  <a:pt x="810307" y="2441385"/>
                  <a:pt x="759333" y="2416594"/>
                  <a:pt x="713333" y="2385682"/>
                </a:cubicBezTo>
                <a:cubicBezTo>
                  <a:pt x="672925" y="2358442"/>
                  <a:pt x="630030" y="2329978"/>
                  <a:pt x="613246" y="2284067"/>
                </a:cubicBezTo>
                <a:cubicBezTo>
                  <a:pt x="591179" y="2222855"/>
                  <a:pt x="653963" y="2273050"/>
                  <a:pt x="665465" y="2249789"/>
                </a:cubicBezTo>
                <a:cubicBezTo>
                  <a:pt x="641532" y="2217960"/>
                  <a:pt x="604543" y="2188882"/>
                  <a:pt x="594908" y="2152767"/>
                </a:cubicBezTo>
                <a:cubicBezTo>
                  <a:pt x="559787" y="2022383"/>
                  <a:pt x="483946" y="1927503"/>
                  <a:pt x="370497" y="1853742"/>
                </a:cubicBezTo>
                <a:cubicBezTo>
                  <a:pt x="337861" y="1832624"/>
                  <a:pt x="316415" y="1794059"/>
                  <a:pt x="271969" y="1787940"/>
                </a:cubicBezTo>
                <a:cubicBezTo>
                  <a:pt x="173127" y="1774472"/>
                  <a:pt x="204209" y="1669186"/>
                  <a:pt x="151990" y="1622358"/>
                </a:cubicBezTo>
                <a:cubicBezTo>
                  <a:pt x="142044" y="1613481"/>
                  <a:pt x="133031" y="1596037"/>
                  <a:pt x="134895" y="1584102"/>
                </a:cubicBezTo>
                <a:cubicBezTo>
                  <a:pt x="137691" y="1566959"/>
                  <a:pt x="149504" y="1550739"/>
                  <a:pt x="159450" y="1535435"/>
                </a:cubicBezTo>
                <a:cubicBezTo>
                  <a:pt x="169708" y="1520133"/>
                  <a:pt x="185247" y="1506664"/>
                  <a:pt x="177788" y="1486465"/>
                </a:cubicBezTo>
                <a:cubicBezTo>
                  <a:pt x="174683" y="1478202"/>
                  <a:pt x="176855" y="1449432"/>
                  <a:pt x="153856" y="1472079"/>
                </a:cubicBezTo>
                <a:cubicBezTo>
                  <a:pt x="90760" y="1534212"/>
                  <a:pt x="54082" y="1475449"/>
                  <a:pt x="0" y="1447289"/>
                </a:cubicBezTo>
                <a:cubicBezTo>
                  <a:pt x="43515" y="1418212"/>
                  <a:pt x="82677" y="1397707"/>
                  <a:pt x="89205" y="1354247"/>
                </a:cubicBezTo>
                <a:cubicBezTo>
                  <a:pt x="102570" y="1264569"/>
                  <a:pt x="159758" y="1223557"/>
                  <a:pt x="246479" y="1215599"/>
                </a:cubicBezTo>
                <a:cubicBezTo>
                  <a:pt x="214465" y="1128983"/>
                  <a:pt x="214465" y="1128983"/>
                  <a:pt x="317968" y="1117045"/>
                </a:cubicBezTo>
                <a:cubicBezTo>
                  <a:pt x="278183" y="1061955"/>
                  <a:pt x="278183" y="1047876"/>
                  <a:pt x="326362" y="1028900"/>
                </a:cubicBezTo>
                <a:cubicBezTo>
                  <a:pt x="372673" y="1010841"/>
                  <a:pt x="423957" y="1004720"/>
                  <a:pt x="466852" y="976870"/>
                </a:cubicBezTo>
                <a:cubicBezTo>
                  <a:pt x="427377" y="906475"/>
                  <a:pt x="416188" y="824756"/>
                  <a:pt x="334754" y="790475"/>
                </a:cubicBezTo>
                <a:cubicBezTo>
                  <a:pt x="322010" y="785272"/>
                  <a:pt x="313307" y="764154"/>
                  <a:pt x="321386" y="751912"/>
                </a:cubicBezTo>
                <a:cubicBezTo>
                  <a:pt x="350915" y="707534"/>
                  <a:pt x="308644" y="623365"/>
                  <a:pt x="400645" y="613877"/>
                </a:cubicBezTo>
                <a:cubicBezTo>
                  <a:pt x="412147" y="612959"/>
                  <a:pt x="422716" y="603776"/>
                  <a:pt x="413701" y="591839"/>
                </a:cubicBezTo>
                <a:cubicBezTo>
                  <a:pt x="382618" y="550216"/>
                  <a:pt x="420228" y="552969"/>
                  <a:pt x="442917" y="547767"/>
                </a:cubicBezTo>
                <a:cubicBezTo>
                  <a:pt x="470271" y="541341"/>
                  <a:pt x="501353" y="559703"/>
                  <a:pt x="526840" y="537055"/>
                </a:cubicBezTo>
                <a:cubicBezTo>
                  <a:pt x="520932" y="513181"/>
                  <a:pt x="498866" y="513487"/>
                  <a:pt x="483325" y="505836"/>
                </a:cubicBezTo>
                <a:cubicBezTo>
                  <a:pt x="437946" y="483799"/>
                  <a:pt x="400956" y="457479"/>
                  <a:pt x="398780" y="400243"/>
                </a:cubicBezTo>
                <a:cubicBezTo>
                  <a:pt x="397229" y="354028"/>
                  <a:pt x="392255" y="313323"/>
                  <a:pt x="455041" y="299242"/>
                </a:cubicBezTo>
                <a:cubicBezTo>
                  <a:pt x="481149" y="293426"/>
                  <a:pt x="473687" y="260067"/>
                  <a:pt x="458769" y="243538"/>
                </a:cubicBezTo>
                <a:cubicBezTo>
                  <a:pt x="432038" y="214157"/>
                  <a:pt x="409972" y="174981"/>
                  <a:pt x="363969" y="172227"/>
                </a:cubicBezTo>
                <a:cubicBezTo>
                  <a:pt x="335995" y="170391"/>
                  <a:pt x="314549" y="158146"/>
                  <a:pt x="292481" y="144069"/>
                </a:cubicBezTo>
                <a:cubicBezTo>
                  <a:pt x="276630" y="133966"/>
                  <a:pt x="257670" y="125398"/>
                  <a:pt x="259534" y="103668"/>
                </a:cubicBezTo>
                <a:cubicBezTo>
                  <a:pt x="261399" y="82855"/>
                  <a:pt x="279736" y="74286"/>
                  <a:pt x="298387" y="70001"/>
                </a:cubicBezTo>
                <a:cubicBezTo>
                  <a:pt x="345011" y="59672"/>
                  <a:pt x="389535" y="45726"/>
                  <a:pt x="430782" y="19902"/>
                </a:cubicBezTo>
                <a:close/>
              </a:path>
            </a:pathLst>
          </a:custGeom>
        </p:spPr>
      </p:pic>
    </p:spTree>
    <p:extLst>
      <p:ext uri="{BB962C8B-B14F-4D97-AF65-F5344CB8AC3E}">
        <p14:creationId xmlns:p14="http://schemas.microsoft.com/office/powerpoint/2010/main" val="106902926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7" name="Picture 4">
            <a:extLst>
              <a:ext uri="{FF2B5EF4-FFF2-40B4-BE49-F238E27FC236}">
                <a16:creationId xmlns:a16="http://schemas.microsoft.com/office/drawing/2014/main" id="{AAAB1A18-905C-2973-255C-AB8090FD3E70}"/>
              </a:ext>
            </a:extLst>
          </p:cNvPr>
          <p:cNvPicPr>
            <a:picLocks noChangeAspect="1"/>
          </p:cNvPicPr>
          <p:nvPr/>
        </p:nvPicPr>
        <p:blipFill rotWithShape="1">
          <a:blip r:embed="rId2"/>
          <a:srcRect r="2" b="7676"/>
          <a:stretch/>
        </p:blipFill>
        <p:spPr>
          <a:xfrm>
            <a:off x="5589357" y="10"/>
            <a:ext cx="6602653" cy="3428990"/>
          </a:xfrm>
          <a:custGeom>
            <a:avLst/>
            <a:gdLst/>
            <a:ahLst/>
            <a:cxnLst/>
            <a:rect l="l" t="t" r="r" b="b"/>
            <a:pathLst>
              <a:path w="6602653" h="3387852">
                <a:moveTo>
                  <a:pt x="0" y="0"/>
                </a:moveTo>
                <a:lnTo>
                  <a:pt x="6602653" y="0"/>
                </a:lnTo>
                <a:lnTo>
                  <a:pt x="6602653" y="3387852"/>
                </a:lnTo>
                <a:lnTo>
                  <a:pt x="1651528" y="3387852"/>
                </a:lnTo>
                <a:lnTo>
                  <a:pt x="1650315" y="3337395"/>
                </a:lnTo>
                <a:cubicBezTo>
                  <a:pt x="1582116" y="1928213"/>
                  <a:pt x="1005803" y="708413"/>
                  <a:pt x="22589" y="14997"/>
                </a:cubicBezTo>
                <a:close/>
              </a:path>
            </a:pathLst>
          </a:custGeom>
        </p:spPr>
      </p:pic>
      <p:pic>
        <p:nvPicPr>
          <p:cNvPr id="4" name="Picture 5" descr="A picture containing engineering drawing&#10;&#10;Description automatically generated">
            <a:extLst>
              <a:ext uri="{FF2B5EF4-FFF2-40B4-BE49-F238E27FC236}">
                <a16:creationId xmlns:a16="http://schemas.microsoft.com/office/drawing/2014/main" id="{36096941-A367-DEA9-2EB2-CF1102D5EF25}"/>
              </a:ext>
            </a:extLst>
          </p:cNvPr>
          <p:cNvPicPr>
            <a:picLocks noChangeAspect="1"/>
          </p:cNvPicPr>
          <p:nvPr/>
        </p:nvPicPr>
        <p:blipFill rotWithShape="1">
          <a:blip r:embed="rId3"/>
          <a:srcRect r="-1" b="54285"/>
          <a:stretch/>
        </p:blipFill>
        <p:spPr>
          <a:xfrm>
            <a:off x="4683710" y="3118282"/>
            <a:ext cx="7500882" cy="3429000"/>
          </a:xfrm>
          <a:custGeom>
            <a:avLst/>
            <a:gdLst/>
            <a:ahLst/>
            <a:cxnLst/>
            <a:rect l="l" t="t" r="r" b="b"/>
            <a:pathLst>
              <a:path w="7500882" h="3387852">
                <a:moveTo>
                  <a:pt x="2551735" y="0"/>
                </a:moveTo>
                <a:lnTo>
                  <a:pt x="7500882" y="0"/>
                </a:lnTo>
                <a:lnTo>
                  <a:pt x="7500882" y="3387852"/>
                </a:lnTo>
                <a:lnTo>
                  <a:pt x="0" y="3387852"/>
                </a:lnTo>
                <a:lnTo>
                  <a:pt x="114106" y="3310451"/>
                </a:lnTo>
                <a:cubicBezTo>
                  <a:pt x="291579" y="3182960"/>
                  <a:pt x="465794" y="3045249"/>
                  <a:pt x="641619" y="2904666"/>
                </a:cubicBezTo>
                <a:cubicBezTo>
                  <a:pt x="1607125" y="2132691"/>
                  <a:pt x="2555378" y="1498983"/>
                  <a:pt x="2555378" y="151508"/>
                </a:cubicBezTo>
                <a:close/>
              </a:path>
            </a:pathLst>
          </a:custGeom>
        </p:spPr>
      </p:pic>
      <p:sp>
        <p:nvSpPr>
          <p:cNvPr id="54" name="Freeform: Shape 53">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useBgFill="1">
        <p:nvSpPr>
          <p:cNvPr id="56" name="Freeform: Shape 55">
            <a:extLst>
              <a:ext uri="{FF2B5EF4-FFF2-40B4-BE49-F238E27FC236}">
                <a16:creationId xmlns:a16="http://schemas.microsoft.com/office/drawing/2014/main" id="{F07A86F0-54F8-4B8C-87A5-96127C0E18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custGeom>
            <a:avLst/>
            <a:gdLst>
              <a:gd name="connsiteX0" fmla="*/ 0 w 12192001"/>
              <a:gd name="connsiteY0" fmla="*/ 0 h 6858000"/>
              <a:gd name="connsiteX1" fmla="*/ 69061 w 12192001"/>
              <a:gd name="connsiteY1" fmla="*/ 0 h 6858000"/>
              <a:gd name="connsiteX2" fmla="*/ 164839 w 12192001"/>
              <a:gd name="connsiteY2" fmla="*/ 0 h 6858000"/>
              <a:gd name="connsiteX3" fmla="*/ 568151 w 12192001"/>
              <a:gd name="connsiteY3" fmla="*/ 0 h 6858000"/>
              <a:gd name="connsiteX4" fmla="*/ 2985579 w 12192001"/>
              <a:gd name="connsiteY4" fmla="*/ 0 h 6858000"/>
              <a:gd name="connsiteX5" fmla="*/ 5713293 w 12192001"/>
              <a:gd name="connsiteY5" fmla="*/ 0 h 6858000"/>
              <a:gd name="connsiteX6" fmla="*/ 5728683 w 12192001"/>
              <a:gd name="connsiteY6" fmla="*/ 10445 h 6858000"/>
              <a:gd name="connsiteX7" fmla="*/ 7302921 w 12192001"/>
              <a:gd name="connsiteY7" fmla="*/ 3057689 h 6858000"/>
              <a:gd name="connsiteX8" fmla="*/ 7319385 w 12192001"/>
              <a:gd name="connsiteY8" fmla="*/ 3406140 h 6858000"/>
              <a:gd name="connsiteX9" fmla="*/ 12192001 w 12192001"/>
              <a:gd name="connsiteY9" fmla="*/ 3406140 h 6858000"/>
              <a:gd name="connsiteX10" fmla="*/ 12192001 w 12192001"/>
              <a:gd name="connsiteY10" fmla="*/ 3451860 h 6858000"/>
              <a:gd name="connsiteX11" fmla="*/ 7321545 w 12192001"/>
              <a:gd name="connsiteY11" fmla="*/ 3451860 h 6858000"/>
              <a:gd name="connsiteX12" fmla="*/ 7329580 w 12192001"/>
              <a:gd name="connsiteY12" fmla="*/ 3621913 h 6858000"/>
              <a:gd name="connsiteX13" fmla="*/ 5455232 w 12192001"/>
              <a:gd name="connsiteY13" fmla="*/ 6378742 h 6858000"/>
              <a:gd name="connsiteX14" fmla="*/ 4938583 w 12192001"/>
              <a:gd name="connsiteY14" fmla="*/ 6785068 h 6858000"/>
              <a:gd name="connsiteX15" fmla="*/ 4833420 w 12192001"/>
              <a:gd name="connsiteY15" fmla="*/ 6858000 h 6858000"/>
              <a:gd name="connsiteX16" fmla="*/ 2985579 w 12192001"/>
              <a:gd name="connsiteY16" fmla="*/ 6858000 h 6858000"/>
              <a:gd name="connsiteX17" fmla="*/ 568151 w 12192001"/>
              <a:gd name="connsiteY17" fmla="*/ 6858000 h 6858000"/>
              <a:gd name="connsiteX18" fmla="*/ 164839 w 12192001"/>
              <a:gd name="connsiteY18" fmla="*/ 6858000 h 6858000"/>
              <a:gd name="connsiteX19" fmla="*/ 69061 w 12192001"/>
              <a:gd name="connsiteY19" fmla="*/ 6858000 h 6858000"/>
              <a:gd name="connsiteX20" fmla="*/ 0 w 12192001"/>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192001" h="6858000">
                <a:moveTo>
                  <a:pt x="0" y="0"/>
                </a:moveTo>
                <a:lnTo>
                  <a:pt x="69061" y="0"/>
                </a:lnTo>
                <a:lnTo>
                  <a:pt x="164839" y="0"/>
                </a:lnTo>
                <a:lnTo>
                  <a:pt x="568151" y="0"/>
                </a:lnTo>
                <a:lnTo>
                  <a:pt x="2985579" y="0"/>
                </a:lnTo>
                <a:lnTo>
                  <a:pt x="5713293" y="0"/>
                </a:lnTo>
                <a:lnTo>
                  <a:pt x="5728683" y="10445"/>
                </a:lnTo>
                <a:cubicBezTo>
                  <a:pt x="6627449" y="658496"/>
                  <a:pt x="7179061" y="1765698"/>
                  <a:pt x="7302921" y="3057689"/>
                </a:cubicBezTo>
                <a:lnTo>
                  <a:pt x="7319385" y="3406140"/>
                </a:lnTo>
                <a:lnTo>
                  <a:pt x="12192001" y="3406140"/>
                </a:lnTo>
                <a:lnTo>
                  <a:pt x="12192001" y="3451860"/>
                </a:lnTo>
                <a:lnTo>
                  <a:pt x="7321545" y="3451860"/>
                </a:lnTo>
                <a:lnTo>
                  <a:pt x="7329580" y="3621913"/>
                </a:lnTo>
                <a:cubicBezTo>
                  <a:pt x="7329580" y="4971185"/>
                  <a:pt x="6400856" y="5605738"/>
                  <a:pt x="5455232" y="6378742"/>
                </a:cubicBezTo>
                <a:cubicBezTo>
                  <a:pt x="5283029" y="6519512"/>
                  <a:pt x="5112400" y="6657407"/>
                  <a:pt x="4938583" y="6785068"/>
                </a:cubicBezTo>
                <a:lnTo>
                  <a:pt x="4833420" y="6858000"/>
                </a:lnTo>
                <a:lnTo>
                  <a:pt x="2985579" y="6858000"/>
                </a:lnTo>
                <a:lnTo>
                  <a:pt x="568151" y="6858000"/>
                </a:lnTo>
                <a:lnTo>
                  <a:pt x="164839" y="6858000"/>
                </a:lnTo>
                <a:lnTo>
                  <a:pt x="69061" y="6858000"/>
                </a:lnTo>
                <a:lnTo>
                  <a:pt x="0" y="6858000"/>
                </a:ln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solidFill>
                <a:prstClr val="white"/>
              </a:solidFill>
              <a:latin typeface="Meiryo"/>
            </a:endParaRPr>
          </a:p>
        </p:txBody>
      </p:sp>
      <p:sp>
        <p:nvSpPr>
          <p:cNvPr id="58" name="Freeform: Shape 57">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57378"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3C26C505-F35B-EC0C-9C14-63F65EE1A94D}"/>
              </a:ext>
            </a:extLst>
          </p:cNvPr>
          <p:cNvSpPr>
            <a:spLocks noGrp="1"/>
          </p:cNvSpPr>
          <p:nvPr>
            <p:ph type="title"/>
          </p:nvPr>
        </p:nvSpPr>
        <p:spPr>
          <a:xfrm>
            <a:off x="1179576" y="539087"/>
            <a:ext cx="4916424" cy="1543714"/>
          </a:xfrm>
        </p:spPr>
        <p:txBody>
          <a:bodyPr anchor="b">
            <a:normAutofit/>
          </a:bodyPr>
          <a:lstStyle/>
          <a:p>
            <a:r>
              <a:rPr lang="en-US" sz="3600" b="1" dirty="0">
                <a:latin typeface="Times New Roman"/>
                <a:cs typeface="Calibri Light"/>
              </a:rPr>
              <a:t>Advantages Of Sorting &amp; Grading</a:t>
            </a:r>
            <a:endParaRPr lang="en-US" sz="3600" b="1" dirty="0">
              <a:latin typeface="Times New Roman"/>
            </a:endParaRPr>
          </a:p>
        </p:txBody>
      </p:sp>
      <p:sp>
        <p:nvSpPr>
          <p:cNvPr id="3" name="Content Placeholder 2">
            <a:extLst>
              <a:ext uri="{FF2B5EF4-FFF2-40B4-BE49-F238E27FC236}">
                <a16:creationId xmlns:a16="http://schemas.microsoft.com/office/drawing/2014/main" id="{95CD0465-A99D-1D2A-8D65-ACA359766687}"/>
              </a:ext>
            </a:extLst>
          </p:cNvPr>
          <p:cNvSpPr>
            <a:spLocks noGrp="1"/>
          </p:cNvSpPr>
          <p:nvPr>
            <p:ph idx="1"/>
          </p:nvPr>
        </p:nvSpPr>
        <p:spPr>
          <a:xfrm>
            <a:off x="1179576" y="2169994"/>
            <a:ext cx="5082487" cy="3794244"/>
          </a:xfrm>
        </p:spPr>
        <p:txBody>
          <a:bodyPr vert="horz" lIns="91440" tIns="45720" rIns="91440" bIns="45720" rtlCol="0">
            <a:normAutofit/>
          </a:bodyPr>
          <a:lstStyle/>
          <a:p>
            <a:r>
              <a:rPr lang="en-US" sz="2000" b="1">
                <a:ea typeface="+mn-lt"/>
                <a:cs typeface="+mn-lt"/>
              </a:rPr>
              <a:t>Improved product quality</a:t>
            </a:r>
            <a:r>
              <a:rPr lang="en-US" sz="2000">
                <a:ea typeface="+mn-lt"/>
                <a:cs typeface="+mn-lt"/>
              </a:rPr>
              <a:t>: Sorting and grading help to ensure that only high-quality food products are packaged and sold to consumers.</a:t>
            </a:r>
            <a:endParaRPr lang="en-US" sz="2000">
              <a:cs typeface="Calibri" panose="020F0502020204030204"/>
            </a:endParaRPr>
          </a:p>
          <a:p>
            <a:pPr marL="285750" indent="-285750"/>
            <a:r>
              <a:rPr lang="en-US" sz="2000" b="1">
                <a:ea typeface="+mn-lt"/>
                <a:cs typeface="+mn-lt"/>
              </a:rPr>
              <a:t>Increased efficiency:</a:t>
            </a:r>
            <a:r>
              <a:rPr lang="en-US" sz="2000">
                <a:ea typeface="+mn-lt"/>
                <a:cs typeface="+mn-lt"/>
              </a:rPr>
              <a:t> Sorting and grading help to reduce waste and improve efficiency in the food industry.</a:t>
            </a:r>
            <a:endParaRPr lang="en-US" sz="2000">
              <a:cs typeface="Calibri"/>
            </a:endParaRPr>
          </a:p>
          <a:p>
            <a:pPr marL="285750" indent="-285750"/>
            <a:r>
              <a:rPr lang="en-US" sz="2000" b="1">
                <a:ea typeface="+mn-lt"/>
                <a:cs typeface="+mn-lt"/>
              </a:rPr>
              <a:t>Compliance with regulations</a:t>
            </a:r>
            <a:r>
              <a:rPr lang="en-US" sz="2000">
                <a:ea typeface="+mn-lt"/>
                <a:cs typeface="+mn-lt"/>
              </a:rPr>
              <a:t>: Sorting and grading help to ensure that food products meet regulatory requirements and are safe for consumption.</a:t>
            </a:r>
            <a:endParaRPr lang="en-US" sz="2000">
              <a:cs typeface="Calibri"/>
            </a:endParaRPr>
          </a:p>
          <a:p>
            <a:endParaRPr lang="en-US" sz="2000">
              <a:cs typeface="Calibri"/>
            </a:endParaRPr>
          </a:p>
        </p:txBody>
      </p:sp>
    </p:spTree>
    <p:extLst>
      <p:ext uri="{BB962C8B-B14F-4D97-AF65-F5344CB8AC3E}">
        <p14:creationId xmlns:p14="http://schemas.microsoft.com/office/powerpoint/2010/main" val="29707948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a:extLst>
              <a:ext uri="{FF2B5EF4-FFF2-40B4-BE49-F238E27FC236}">
                <a16:creationId xmlns:a16="http://schemas.microsoft.com/office/drawing/2014/main" id="{FFCDD23B-75C8-427B-BD08-53C8156CD7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Graphical user interface, text&#10;&#10;Description automatically generated">
            <a:extLst>
              <a:ext uri="{FF2B5EF4-FFF2-40B4-BE49-F238E27FC236}">
                <a16:creationId xmlns:a16="http://schemas.microsoft.com/office/drawing/2014/main" id="{F935DDE1-377A-7A42-E2D4-03DE627A5B1E}"/>
              </a:ext>
            </a:extLst>
          </p:cNvPr>
          <p:cNvPicPr>
            <a:picLocks noGrp="1" noChangeAspect="1"/>
          </p:cNvPicPr>
          <p:nvPr>
            <p:ph idx="4294967295"/>
          </p:nvPr>
        </p:nvPicPr>
        <p:blipFill rotWithShape="1">
          <a:blip r:embed="rId2"/>
          <a:srcRect t="13651" r="-91" b="13192"/>
          <a:stretch/>
        </p:blipFill>
        <p:spPr>
          <a:xfrm>
            <a:off x="-1" y="191"/>
            <a:ext cx="8506081" cy="5868197"/>
          </a:xfrm>
          <a:prstGeom prst="rect">
            <a:avLst/>
          </a:prstGeom>
        </p:spPr>
      </p:pic>
      <p:sp>
        <p:nvSpPr>
          <p:cNvPr id="14" name="Rectangle 16">
            <a:extLst>
              <a:ext uri="{FF2B5EF4-FFF2-40B4-BE49-F238E27FC236}">
                <a16:creationId xmlns:a16="http://schemas.microsoft.com/office/drawing/2014/main" id="{AFFC87AC-C919-4FE5-BAC3-39509E001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64" y="5282206"/>
            <a:ext cx="12192264" cy="1163844"/>
          </a:xfrm>
          <a:prstGeom prst="rect">
            <a:avLst/>
          </a:prstGeom>
          <a:gradFill>
            <a:gsLst>
              <a:gs pos="28000">
                <a:schemeClr val="accent1">
                  <a:lumMod val="75000"/>
                  <a:alpha val="11000"/>
                </a:schemeClr>
              </a:gs>
              <a:gs pos="100000">
                <a:srgbClr val="000000">
                  <a:alpha val="77000"/>
                </a:srgb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282206"/>
            <a:ext cx="12191998" cy="1586485"/>
          </a:xfrm>
          <a:prstGeom prst="rect">
            <a:avLst/>
          </a:prstGeom>
          <a:gradFill>
            <a:gsLst>
              <a:gs pos="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20">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5282206"/>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11" descr="A picture containing apple, fruit, lots, different&#10;&#10;Description automatically generated">
            <a:extLst>
              <a:ext uri="{FF2B5EF4-FFF2-40B4-BE49-F238E27FC236}">
                <a16:creationId xmlns:a16="http://schemas.microsoft.com/office/drawing/2014/main" id="{A56E17B4-14F5-A8E7-6CF1-2DE11B91A802}"/>
              </a:ext>
            </a:extLst>
          </p:cNvPr>
          <p:cNvPicPr>
            <a:picLocks noChangeAspect="1"/>
          </p:cNvPicPr>
          <p:nvPr/>
        </p:nvPicPr>
        <p:blipFill rotWithShape="1">
          <a:blip r:embed="rId3"/>
          <a:srcRect l="34455" r="12563" b="2"/>
          <a:stretch/>
        </p:blipFill>
        <p:spPr>
          <a:xfrm>
            <a:off x="8188040" y="1"/>
            <a:ext cx="4063143" cy="5394958"/>
          </a:xfrm>
          <a:prstGeom prst="rect">
            <a:avLst/>
          </a:prstGeom>
        </p:spPr>
      </p:pic>
    </p:spTree>
    <p:extLst>
      <p:ext uri="{BB962C8B-B14F-4D97-AF65-F5344CB8AC3E}">
        <p14:creationId xmlns:p14="http://schemas.microsoft.com/office/powerpoint/2010/main" val="23707542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Welcome to my presentation</vt:lpstr>
      <vt:lpstr>PowerPoint Presentation</vt:lpstr>
      <vt:lpstr>Topic: Application of Sorting&amp;Grading in food industry </vt:lpstr>
      <vt:lpstr>Introduction:  Sorting is a separation based on an individual physical properties of raw materials such as weight, size, shape, density, photometric property, etc. while grading is classification on the basis of quality incorporating commercial value, end use and official standards. </vt:lpstr>
      <vt:lpstr>Application Of Sorting  Sorting of raw materials Sorting of processed food Sorting of size   </vt:lpstr>
      <vt:lpstr>Techniques Used in Sorting And Grading</vt:lpstr>
      <vt:lpstr>Where sorting and grading can be used</vt:lpstr>
      <vt:lpstr>Advantages Of Sorting &amp; Grading</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482</cp:revision>
  <dcterms:created xsi:type="dcterms:W3CDTF">2023-04-27T14:53:54Z</dcterms:created>
  <dcterms:modified xsi:type="dcterms:W3CDTF">2023-05-08T17:35:07Z</dcterms:modified>
</cp:coreProperties>
</file>

<file path=docProps/thumbnail.jpeg>
</file>